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706bd4e6c1ef47c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2d7467dd1354062"/>
    <p:sldId xmlns:r="http://schemas.openxmlformats.org/officeDocument/2006/relationships" id="257" r:id="Rcdb8d2f99180425b"/>
    <p:sldId xmlns:r="http://schemas.openxmlformats.org/officeDocument/2006/relationships" id="258" r:id="R49b1f523277c42e9"/>
    <p:sldId xmlns:r="http://schemas.openxmlformats.org/officeDocument/2006/relationships" id="259" r:id="Rca85840f537240a1"/>
    <p:sldId xmlns:r="http://schemas.openxmlformats.org/officeDocument/2006/relationships" id="260" r:id="R857add1894f74b7b"/>
    <p:sldId xmlns:r="http://schemas.openxmlformats.org/officeDocument/2006/relationships" id="261" r:id="Ra712ea79d2ee485b"/>
    <p:sldId xmlns:r="http://schemas.openxmlformats.org/officeDocument/2006/relationships" id="262" r:id="R8f6468052a464aa3"/>
    <p:sldId xmlns:r="http://schemas.openxmlformats.org/officeDocument/2006/relationships" id="263" r:id="R6ea4ec799ead494b"/>
    <p:sldId xmlns:r="http://schemas.openxmlformats.org/officeDocument/2006/relationships" id="264" r:id="R47e10bf8fc5a4381"/>
    <p:sldId xmlns:r="http://schemas.openxmlformats.org/officeDocument/2006/relationships" id="265" r:id="Rd840f26bf43d4e36"/>
    <p:sldId xmlns:r="http://schemas.openxmlformats.org/officeDocument/2006/relationships" id="266" r:id="Rdc6ee78b6fa94e0a"/>
    <p:sldId xmlns:r="http://schemas.openxmlformats.org/officeDocument/2006/relationships" id="267" r:id="R6de2f4b08a0d4d1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2d7467dd1354062" /><Relationship Type="http://schemas.openxmlformats.org/officeDocument/2006/relationships/slide" Target="/ppt/slides/slide2.xml" Id="Rcdb8d2f99180425b" /><Relationship Type="http://schemas.openxmlformats.org/officeDocument/2006/relationships/slide" Target="/ppt/slides/slide3.xml" Id="R49b1f523277c42e9" /><Relationship Type="http://schemas.openxmlformats.org/officeDocument/2006/relationships/slide" Target="/ppt/slides/slide4.xml" Id="Rca85840f537240a1" /><Relationship Type="http://schemas.openxmlformats.org/officeDocument/2006/relationships/slide" Target="/ppt/slides/slide5.xml" Id="R857add1894f74b7b" /><Relationship Type="http://schemas.openxmlformats.org/officeDocument/2006/relationships/slide" Target="/ppt/slides/slide6.xml" Id="Ra712ea79d2ee485b" /><Relationship Type="http://schemas.openxmlformats.org/officeDocument/2006/relationships/slide" Target="/ppt/slides/slide7.xml" Id="R8f6468052a464aa3" /><Relationship Type="http://schemas.openxmlformats.org/officeDocument/2006/relationships/slide" Target="/ppt/slides/slide8.xml" Id="R6ea4ec799ead494b" /><Relationship Type="http://schemas.openxmlformats.org/officeDocument/2006/relationships/slide" Target="/ppt/slides/slide9.xml" Id="R47e10bf8fc5a4381" /><Relationship Type="http://schemas.openxmlformats.org/officeDocument/2006/relationships/slide" Target="/ppt/slides/slide10.xml" Id="Rd840f26bf43d4e36" /><Relationship Type="http://schemas.openxmlformats.org/officeDocument/2006/relationships/slide" Target="/ppt/slides/slide11.xml" Id="Rdc6ee78b6fa94e0a" /><Relationship Type="http://schemas.openxmlformats.org/officeDocument/2006/relationships/slide" Target="/ppt/slides/slide12.xml" Id="R6de2f4b08a0d4d1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Quando a Arma se Torna a Estrela: Screamers (1995)</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terror de ficção científica onde máquinas assassinas imitam humanos, ancorado por uma atuação fundamentada e efeitos práticos de criaturas.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Ano: 1995
Diretor: Christian Duguay
País: Canadá, Japão, Estados Unidos
Gênero: Terror, Ficção Científica, Guerra
Elenco principal: Peter Weller, Jennifer Rubin, Roy Dupuis, Andrew Lauer
Duração: 108 minutos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Premissa: Uma Guerra Que Terminou Tarde Demais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ano é 2078. No planeta minerador Sirius 6B, uma guerra de décadas entre a Aliança e o Novo Bloco Econômico deixou os dois lados exaustos. A Aliança criou uma arma chamada Screamer — um robô com lâminas que se enterra no solo e caça soldados inimigos pelo som.
O problema é que os Screamers evoluíram. Agora eles imitam formas humanas, incluindo crianças, para atrair vítimas. E começaram a atacar seus criadores. O Coronel Hendricksson (Peter Weller) lidera um pequeno posto avançado que não recebe ordens há meses. Ele parte pelo deserto para descobrir se a guerra ainda continua — ou se as máquinas já venceram.</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Arma Como o Verdadeiro Personagem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maioria dos filmes de guerra foca nos soldados. Screamers foca na arma. Os Screamers não são apenas obstáculos. Eles são a presença mais interessante do filme. Eles evoluem. Eles se adaptam. Eles aprendem a imitar o comportamento humano tão bem que a linha entre amigo e inimigo desaparece.
O filme não perde tempo explicando sua tecnologia. Ele os mostra em ação: um pequeno disco de metal que se desdobra em uma lâmina giratória, ou uma boneca infantil que se abre para revelar dentes giratórios. O efeito é perturbador porque o perigo parece inocente. O verdadeiro horror não é a violência — é não saber o que é real.</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Pragmatismo Cansado de Peter Weller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Peter Weller interpreta Hendricksson não como um herói, mas como um homem cansado fazendo seu trabalho. Ele se move devagar. Ele não grita. Ele já viu demais para se surpreender. Sua atuação ancora o filme em algo humano.
Quando encontra um estranho, ele não confia. Ele espera. Ele observa. Essa cautela se torna o centro emocional do filme. O público aprende a ser desconfiado junto com ele. A fisicalidade de Weller — a maneira como segura sua arma, a maneira como examina o horizonte — vende a paranoia melhor do que qualquer diálogo. Ele não está tentando salvar o mundo. Ele está tentando sobreviver ao dia.</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Criaturas Práticas em uma Era Digital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Screamers foi feito com um orçamento modesto, e isso é perceptível. Mas essa limitação se torna uma força. As criaturas são principalmente práticas — fantoches, animatrônicos e trajes. Elas parecem pertencer a este mundo sujo e enferrujado.
Os designs dos Screamers não são elegantes. São industriais. Eles têm engrenagens e lâminas expostas que parecem ter saído de um chão de fábrica. Isso lhes dá uma presença tátil que os efeitos gerados por computador da época muitas vezes não tinham. Quando um Screamer se desdobra, parece pesado. Parece perigoso. O filme usa sombras e cortes rápidos para esconder as costuras, e funciona melhor do que um render digital limpo faria.
ℹ️Design de figurino e efeitos: As criaturas práticas foram construídas por uma equipe liderada pelo artista de efeitos Bob…</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Pergunta Por Trás do Filme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história de Philip K. Dick perguntou o que acontece quando as máquinas se tornam indistinguíveis das pessoas. Screamers faz uma versão mais simples dessa pergunta: você pode confiar em algo que parece humano?O filme não responde com filosofia. Ele responde com tensão prática. Cada novo personagem pode ser uma máquina. Cada ato de bondade pode ser uma armadilha. A questão não é abstrata. É uma habilidade de sobrevivência. O filme mantém a dúvida viva ao nunca deixar o público se sentir seguro. O resultado é um thriller que funciona no instinto, e não no intelecto.</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Ainda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Os designs das criaturas são físicos e ameaçadores, não como inimigos de videogame.
✅ A atuação de Peter Weller dá ao filme um centro cansado e fundamentado.
✅ O design de som faz cada rangido e arranhão parecer um ataque em potencial.
✅ A ideia central — uma arma que aprende a imitar sua presa — continua genuinamente assustadora.
✅ O filme não explica demais. Ele confia que o público vai entender.</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Envelheceu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ritmo é o maior problema. A seção do meio se arrasta enquanto os personagens andam de um local idêntico a outro. O baixo orçamento também aparece nos cenários, que podem parecer um único estúdio decorado de forma diferente.
Algumas atuações do elenco de apoio parecem rígidas, especialmente em comparação com a atuação natural de Weller. O filme também depende de corredores escuros demais e sons altos repentinos para criar sustos — uma técnica que parece datada hoje em dia.
⚠️Assistindo hoje: Prepare-se para um segundo ato mais lento e algumas arestas que revelam seu orçamento modesto.</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Imagem Final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Screamers não é um grande filme. É um filme interessante. Ele pega uma ideia simples — e se a arma aprendesse a se parecer conosco — e confia que essa ideia carregue o filme. Não precisa de um orçamento enorme ou de um diretor famoso. Precisa de um homem cansado andando por um deserto, ouvindo um som que não deveria existir. Isso é o suficiente.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Screamers (1995 film) Wikipedia
Facts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Mimic: When Nature Fights Back in Del Toro's English Debut - Outro terror sci-fi dos anos 90 onde criaturas práticas evoluem além do controle de seus criadores.
Hardware: The Robot in the Room - Terror robótico sombrio e de baixo orçamento com uma sensação paranoica e industrial semelhante a Screamers.</a:t>
            </a:r>
          </a:p>
        </p:txBody>
      </p:sp>
    </p:spTree>
  </p:cSld>
  <p:clrMapOvr>
    <a:masterClrMapping xmlns:a="http://schemas.openxmlformats.org/drawingml/2006/main"/>
  </p:clrMapOvr>
</p:sld>
</file>