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78a6cd77f95e40f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4f06516d56d04088"/>
    <p:sldId xmlns:r="http://schemas.openxmlformats.org/officeDocument/2006/relationships" id="257" r:id="Rabf9cc16df0c46d8"/>
    <p:sldId xmlns:r="http://schemas.openxmlformats.org/officeDocument/2006/relationships" id="258" r:id="R21d805483c6e4553"/>
    <p:sldId xmlns:r="http://schemas.openxmlformats.org/officeDocument/2006/relationships" id="259" r:id="R02cfb402360d403b"/>
    <p:sldId xmlns:r="http://schemas.openxmlformats.org/officeDocument/2006/relationships" id="260" r:id="Re5c220bc1ba24fb2"/>
    <p:sldId xmlns:r="http://schemas.openxmlformats.org/officeDocument/2006/relationships" id="261" r:id="R084af38a00424a00"/>
    <p:sldId xmlns:r="http://schemas.openxmlformats.org/officeDocument/2006/relationships" id="262" r:id="R8d7ac8b01a6447fc"/>
    <p:sldId xmlns:r="http://schemas.openxmlformats.org/officeDocument/2006/relationships" id="263" r:id="R59357503527540a2"/>
    <p:sldId xmlns:r="http://schemas.openxmlformats.org/officeDocument/2006/relationships" id="264" r:id="R3c3e695a04554e23"/>
    <p:sldId xmlns:r="http://schemas.openxmlformats.org/officeDocument/2006/relationships" id="265" r:id="R3fb2c9a139c9492b"/>
    <p:sldId xmlns:r="http://schemas.openxmlformats.org/officeDocument/2006/relationships" id="266" r:id="R88ae628707af4b38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4f06516d56d04088" /><Relationship Type="http://schemas.openxmlformats.org/officeDocument/2006/relationships/slide" Target="/ppt/slides/slide2.xml" Id="Rabf9cc16df0c46d8" /><Relationship Type="http://schemas.openxmlformats.org/officeDocument/2006/relationships/slide" Target="/ppt/slides/slide3.xml" Id="R21d805483c6e4553" /><Relationship Type="http://schemas.openxmlformats.org/officeDocument/2006/relationships/slide" Target="/ppt/slides/slide4.xml" Id="R02cfb402360d403b" /><Relationship Type="http://schemas.openxmlformats.org/officeDocument/2006/relationships/slide" Target="/ppt/slides/slide5.xml" Id="Re5c220bc1ba24fb2" /><Relationship Type="http://schemas.openxmlformats.org/officeDocument/2006/relationships/slide" Target="/ppt/slides/slide6.xml" Id="R084af38a00424a00" /><Relationship Type="http://schemas.openxmlformats.org/officeDocument/2006/relationships/slide" Target="/ppt/slides/slide7.xml" Id="R8d7ac8b01a6447fc" /><Relationship Type="http://schemas.openxmlformats.org/officeDocument/2006/relationships/slide" Target="/ppt/slides/slide8.xml" Id="R59357503527540a2" /><Relationship Type="http://schemas.openxmlformats.org/officeDocument/2006/relationships/slide" Target="/ppt/slides/slide9.xml" Id="R3c3e695a04554e23" /><Relationship Type="http://schemas.openxmlformats.org/officeDocument/2006/relationships/slide" Target="/ppt/slides/slide10.xml" Id="R3fb2c9a139c9492b" /><Relationship Type="http://schemas.openxmlformats.org/officeDocument/2006/relationships/slide" Target="/ppt/slides/slide11.xml" Id="R88ae628707af4b38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Quando o Desenho de uma Criança se Torna uma Realidade Perigosa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Os desenhos de uma menina doente ganham vida, confundindo a linha entre imaginação e perigo.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Em Resumo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Ano: 1988
Diretor: Bernard Rose
País: Reino Unido
Gênero: Drama, Fantasia, Terror
Elenco principal: Charlotte Burke, Elliott Spiers, Glenne Headly, Gemma Jones
Duração: 92 minutos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✏️ O Desenho que Reage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Anna é uma menina se recuperando de uma doença. Entediada e isolada, ela começa a desenhar uma casa, um menino e uma paisagem. Então, ela adormece e se vê dentro do desenho.
A casa é exatamente como ela a esboçou — mas o menino, Mark, é real e está furioso. Ele não pode sair. Ele não consegue falar direito. E ele a culpa por tê-lo desenhado daquela forma.
ℹ️Em Paperhouse, o esboço inocente de uma criança se torna uma realidade tangível onde cada erro tem consequências.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🗝️ O que o Lápis Não Pode Consertar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invenção central do filme é simples, mas carregada de significado. Cada detalhe que Anna desenha se torna real em seu mundo onírico. Um sol sorridente fica congelado no céu. Um monstro rabiscado aparece exatamente onde ela o desenhou. Mas ela não pode controlar o que já criou.
A perna torta do menino continua torta porque ela a desenhou errada. Isso não é uma fantasia onde a imaginação resolve problemas. É uma onde o descuido deixa marcas permanentes.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🎭 Atuação Infantil, Não Infantilizada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Charlotte Burke interpreta Anna com uma seriedade quieta que mantém o filme unido. Ela não age de forma fofa ou assustada de maneira ensaiada. Ela parece uma criança real tentando entender algo assustador. Suas reações parecem merecidas porque o filme permite que ela vivencie confusão e medo.
O menino, interpretado por Elliott Spiers, é mais difícil de decifrar — em parte porque seu personagem não consegue falar claramente — mas sua frustração transparece em pequenos gestos físicos.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🎨 O Mundo que Parece um Desenho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paisagem onírica parece deliberadamente inacabada. O chão é plano e branco. A casa não tem profundidade. O céu é de uma cor sólida. Isso não é uma falha de efeitos. É o propósito.
O mundo parece exatamente como o desenho de uma criança trazido à vida, com todas as proporções erradas e detalhes ausentes. Essa aparência artificial o faz parecer frágil e errado. Você nunca esquece que este lugar foi criado por alguém que não entende completamente o que está criando.
💡Dica: O estilo visual inacabado é intencional — ele reforça o tema do filme sobre responsabilidade criativa.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Onde o Filme Tropeça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seção do meio repete o mesmo padrão: Anna desenha algo, depois enfrenta. A tensão começa a se dissipar. Alguns efeitos visuais, especialmente o monstro, parecem datados de uma forma que quebra o encanto.
Os personagens adultos no mundo real — a mãe de Anna, um médico — parecem subdesenvolvidos. Eles existem principalmente para explicar sua doença, o que o filme realmente não precisa. A lógica onírica é forte o suficiente para se sustentar sozinha.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🤔 A Pergunta por Trás do Filme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que significa ser responsável por algo que você fez sem entender? Anna desenha um menino com a perna torta porque não sabia fazer melhor. Ela desenha um monstro porque estava com raiva.
O filme pergunta se a imaginação de uma criança deve ser livre ou se vem com consequências. Nunca responde de forma clara, e é isso que o torna marcante.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🏠 Uma Casa Que Você Não Pode Deixar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Paperhouse termina onde deveria: com o desenho ainda incompleto. O filme não explica tudo. Deixa a casa de pé, o menino esperando e o lápis no chão. Essa contenção é sua melhor decisão. Algumas portas devem permanecer abertas apenas nos sonhos.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📖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Paperhouse (filme) Wikipedia
Fatos TMDB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Endless: A Sci-Fi Horror That Refuses to Explain Itself - Outro filme onde a realidade se curva em torno de uma criação misteriosa, deixando personagens presos em um ciclo de sua própria criação.
Session 9: The Horror of Empty Halls and Broken Tapes - Um terror psicológico lento que usa um manicômio real e fitas de áudio para construir suspense, muito parecido com o mundo dos sonhos de Paperhouse.</a:t>
            </a:r>
          </a:p>
        </p:txBody>
      </p:sp>
    </p:spTree>
  </p:cSld>
  <p:clrMapOvr>
    <a:masterClrMapping xmlns:a="http://schemas.openxmlformats.org/drawingml/2006/main"/>
  </p:clrMapOvr>
</p:sld>
</file>