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700c3af3892406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7dff2a4d8ec4e53"/>
    <p:sldId xmlns:r="http://schemas.openxmlformats.org/officeDocument/2006/relationships" id="257" r:id="Rd9216f9b03014330"/>
    <p:sldId xmlns:r="http://schemas.openxmlformats.org/officeDocument/2006/relationships" id="258" r:id="Rd4607c3ef17c4a10"/>
    <p:sldId xmlns:r="http://schemas.openxmlformats.org/officeDocument/2006/relationships" id="259" r:id="Ra7a6e3817b1a4f5b"/>
    <p:sldId xmlns:r="http://schemas.openxmlformats.org/officeDocument/2006/relationships" id="260" r:id="R8cebfa83e43f424f"/>
    <p:sldId xmlns:r="http://schemas.openxmlformats.org/officeDocument/2006/relationships" id="261" r:id="Rca48df3ffd3844e5"/>
    <p:sldId xmlns:r="http://schemas.openxmlformats.org/officeDocument/2006/relationships" id="262" r:id="R2a5080fd0ee04478"/>
    <p:sldId xmlns:r="http://schemas.openxmlformats.org/officeDocument/2006/relationships" id="263" r:id="Rea617b9b5e6e4ea5"/>
    <p:sldId xmlns:r="http://schemas.openxmlformats.org/officeDocument/2006/relationships" id="264" r:id="R029b6546ecca4bdc"/>
    <p:sldId xmlns:r="http://schemas.openxmlformats.org/officeDocument/2006/relationships" id="265" r:id="R5f350c5bd9b141b5"/>
    <p:sldId xmlns:r="http://schemas.openxmlformats.org/officeDocument/2006/relationships" id="266" r:id="Re2588f6ac45947dc"/>
    <p:sldId xmlns:r="http://schemas.openxmlformats.org/officeDocument/2006/relationships" id="267" r:id="R18cf5917deef48d9"/>
    <p:sldId xmlns:r="http://schemas.openxmlformats.org/officeDocument/2006/relationships" id="268" r:id="R340437f54a94431d"/>
    <p:sldId xmlns:r="http://schemas.openxmlformats.org/officeDocument/2006/relationships" id="269" r:id="R016aef5d64db428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7dff2a4d8ec4e53" /><Relationship Type="http://schemas.openxmlformats.org/officeDocument/2006/relationships/slide" Target="/ppt/slides/slide2.xml" Id="Rd9216f9b03014330" /><Relationship Type="http://schemas.openxmlformats.org/officeDocument/2006/relationships/slide" Target="/ppt/slides/slide3.xml" Id="Rd4607c3ef17c4a10" /><Relationship Type="http://schemas.openxmlformats.org/officeDocument/2006/relationships/slide" Target="/ppt/slides/slide4.xml" Id="Ra7a6e3817b1a4f5b" /><Relationship Type="http://schemas.openxmlformats.org/officeDocument/2006/relationships/slide" Target="/ppt/slides/slide5.xml" Id="R8cebfa83e43f424f" /><Relationship Type="http://schemas.openxmlformats.org/officeDocument/2006/relationships/slide" Target="/ppt/slides/slide6.xml" Id="Rca48df3ffd3844e5" /><Relationship Type="http://schemas.openxmlformats.org/officeDocument/2006/relationships/slide" Target="/ppt/slides/slide7.xml" Id="R2a5080fd0ee04478" /><Relationship Type="http://schemas.openxmlformats.org/officeDocument/2006/relationships/slide" Target="/ppt/slides/slide8.xml" Id="Rea617b9b5e6e4ea5" /><Relationship Type="http://schemas.openxmlformats.org/officeDocument/2006/relationships/slide" Target="/ppt/slides/slide9.xml" Id="R029b6546ecca4bdc" /><Relationship Type="http://schemas.openxmlformats.org/officeDocument/2006/relationships/slide" Target="/ppt/slides/slide10.xml" Id="R5f350c5bd9b141b5" /><Relationship Type="http://schemas.openxmlformats.org/officeDocument/2006/relationships/slide" Target="/ppt/slides/slide11.xml" Id="Re2588f6ac45947dc" /><Relationship Type="http://schemas.openxmlformats.org/officeDocument/2006/relationships/slide" Target="/ppt/slides/slide12.xml" Id="R18cf5917deef48d9" /><Relationship Type="http://schemas.openxmlformats.org/officeDocument/2006/relationships/slide" Target="/ppt/slides/slide13.xml" Id="R340437f54a94431d" /><Relationship Type="http://schemas.openxmlformats.org/officeDocument/2006/relationships/slide" Target="/ppt/slides/slide14.xml" Id="R016aef5d64db428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Quando Seu Corpo se Torna uma Arma Contra Você</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O visceral horror de ficção científica de Brandon Cronenberg sobre uma assassina que habita outros corpos e o custo aterrorizante de perder a si mesmo.</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2020
Diretor: Brandon Cronenberg
País: Canadá, Reino Unido, EUA, Austrália
Gênero: Ficção Científica, Terror, Suspense
Elenco principal: Andrea Riseborough, Christopher Abbott, Jennifer Jason Leigh, Sean Bean
Duração: 103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trabalho, um corpo, um problema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Tasya Vos (Andrea Riseborough) trabalha para uma organização secreta. Ela usa um dispositivo de implante cerebral para assumir o controle dos corpos de outras pessoas e, em seguida, realiza assassinatos enquanto os habita. O hospedeiro acorda sem memória do que aconteceu.
Sua missão mais recente exige que ela possua Colin Tate (Christopher Abbott), um homem cuja vida e mente se mostram mais difíceis de afastar do que o esperado. O trabalho é limpo, até que deixa de ser.
ℹ️A tecnologia de implante em Possessor não é mostrada como um dispositivo elegante — é bruta, invasiva e perturbadora. Isso é intencional.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horror de não estar sozinho na sua cabeça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filme não trata a possessão como um superpoder. Trata-a como uma espécie de afogamento. Tasya deve suprimir a consciência do hospedeiro, mas Colin revida. O resultado não é uma tomada de controle limpa. É uma negociação violenta e bagunçada dentro de um único crânio.
A câmera se detém em rostos que parecem pertencer a duas pessoas ao mesmo tempo. O efeito é profundamente perturbador porque nunca parece um efeito especial. Parece alguém perdendo uma guerra dentro da própria expressão.
Possessão neste filme não é um superpoder — é um afogamento.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Horror corporal que parece real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Brandon Cronenberg trabalha na tradição de seu pai David, mas a violência aqui não é clínica. É molhada, repentina e muitas vezes pessoal. Os efeitos práticos dão ao sangue um peso que o sangue digital raramente alcança.
Um rosto sendo rasgado, uma cabeça sendo esmagada — esses momentos impactam porque parecem estar realmente acontecendo. O filme não hesita, e não deixa o público desviar o olhar.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Som que parece uma intrusão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trilha sonora e o design de som se recusam a confortar. Eletrônicos zumbindo, arranhões metálicos e silêncios repentinos criam um mundo que parece hostil mesmo quando nada violento está acontecendo.
O som do implante sendo ativado é um ruído agudo e invasivo, como uma agulha entrando no ouvido. Faz o público sentir o procedimento tanto quanto vê-lo. O design de som não acompanha o horror. Torna-se parte dele.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Duas performances em um corpo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Christopher Abbott tem o trabalho mais difícil. Ele deve interpretar Colin, depois Colin sendo controlado por Tasya, depois Colin revidando. As mudanças são sutis. Uma alteração na postura. Um ritmo diferente na fala. Um olhar que não pertence exatamente à pessoa que estava ali um momento atrás.
Andrea Riseborough, por sua vez, interpreta Tasya como alguém já esvaziado pelo seu trabalho. Ela é eficiente, fria e quase ausente em sua própria vida. O filme sugere que a possessão também danifica o possuidor.
💡Preste muita atenção às escolhas físicas de Abbott — ele está essencialmente interpretando três papéis ao mesmo tempo, muitas vezes dentro da mesma cena.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O conceito central — uma assassina que se perde dentro de seus alvos — permanece fresco e perturbador.
✅ Os efeitos práticos se sustentam porque parecem táteis e concretos.
✅ O design de som cria tensão mesmo em cenas silenciosas.
✅ As atuações, especialmente a de Abbott, tornam a premissa de troca de corpos psicologicamente real.</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envelheceu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filme é recente o suficiente para que o envelhecimento não seja um grande problema. Alguns espectadores podem achar o ritmo lento na seção do meio, onde a trama pausa para deixar o horror psicológico respirar.
Isso é uma escolha, não um defeito, mas pode testar a paciência de quem espera uma ação mais rápida.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 você pode controlar o corpo de outra pessoa, você ainda é você mesmo? O filme não responde a essa pergunta. Ele continua fazendo-a, cada vez mais urgentemente, à medida que Tasya e Colin começam a se confundir.
A tecnologia deveria tornar o assassinato limpo e distante. Em vez disso, ela força a assassina a experimentar a vida da vítima por dentro. O horror não é apenas o que o corpo faz. É o que a mente se torna quando não sabe mais onde termina.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mundo que parece uma armadilha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design de produção evita o brilho futurista. O mundo de Possessor se parece com o nosso, apenas ligeiramente errado. Interiores escuros, iluminação fria, espaços que parecem vazios demais ou cheios demais.
A ausência de marcadores óbvios de ficção científica faz o horror parecer mais próximo. Este não é um futuro distante. É uma versão do agora onde alguém pode escalar dentro da sua cabeça.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peso de uma única decisão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filme não termina com uma vitória ou uma derrota. Termina com um momento quieto que pergunta se Tasya pode algum dia voltar a ser ela mesma. A imagem final não é um grito ou um susto. É uma pessoa sentada, imóvel, sem saber se ainda está sozinha em sua própria mente.
Essa incerteza é a coisa mais assustadora que o filme deixa para trás.</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Possessor (filme) Wikipedia
Fatos TMDB</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Freejack: When Your Body Is Just Another Asset — Outro filme sobre roubo de corpos e perda de identidade, onde os ricos compram novos corpos.
Nemesis: When 86.5% Human Isn't Enough — Explora temas similares de identidade e substituição em um trabalho cyberpunk.</a:t>
            </a:r>
          </a:p>
        </p:txBody>
      </p:sp>
    </p:spTree>
  </p:cSld>
  <p:clrMapOvr>
    <a:masterClrMapping xmlns:a="http://schemas.openxmlformats.org/drawingml/2006/main"/>
  </p:clrMapOvr>
</p:sld>
</file>