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1af3cc7958d415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fcf11a78e2143cf"/>
    <p:sldId xmlns:r="http://schemas.openxmlformats.org/officeDocument/2006/relationships" id="257" r:id="Rbf18b90af2574abd"/>
    <p:sldId xmlns:r="http://schemas.openxmlformats.org/officeDocument/2006/relationships" id="258" r:id="R7614842467f34bc0"/>
    <p:sldId xmlns:r="http://schemas.openxmlformats.org/officeDocument/2006/relationships" id="259" r:id="R43f971feee794d66"/>
    <p:sldId xmlns:r="http://schemas.openxmlformats.org/officeDocument/2006/relationships" id="260" r:id="R672da6db038a4b04"/>
    <p:sldId xmlns:r="http://schemas.openxmlformats.org/officeDocument/2006/relationships" id="261" r:id="R3a50037c0e65485e"/>
    <p:sldId xmlns:r="http://schemas.openxmlformats.org/officeDocument/2006/relationships" id="262" r:id="R2fbc848fa8e942c8"/>
    <p:sldId xmlns:r="http://schemas.openxmlformats.org/officeDocument/2006/relationships" id="263" r:id="Rd39e9be635dc4842"/>
    <p:sldId xmlns:r="http://schemas.openxmlformats.org/officeDocument/2006/relationships" id="264" r:id="R192b8ff778e74cf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fcf11a78e2143cf" /><Relationship Type="http://schemas.openxmlformats.org/officeDocument/2006/relationships/slide" Target="/ppt/slides/slide2.xml" Id="Rbf18b90af2574abd" /><Relationship Type="http://schemas.openxmlformats.org/officeDocument/2006/relationships/slide" Target="/ppt/slides/slide3.xml" Id="R7614842467f34bc0" /><Relationship Type="http://schemas.openxmlformats.org/officeDocument/2006/relationships/slide" Target="/ppt/slides/slide4.xml" Id="R43f971feee794d66" /><Relationship Type="http://schemas.openxmlformats.org/officeDocument/2006/relationships/slide" Target="/ppt/slides/slide5.xml" Id="R672da6db038a4b04" /><Relationship Type="http://schemas.openxmlformats.org/officeDocument/2006/relationships/slide" Target="/ppt/slides/slide6.xml" Id="R3a50037c0e65485e" /><Relationship Type="http://schemas.openxmlformats.org/officeDocument/2006/relationships/slide" Target="/ppt/slides/slide7.xml" Id="R2fbc848fa8e942c8" /><Relationship Type="http://schemas.openxmlformats.org/officeDocument/2006/relationships/slide" Target="/ppt/slides/slide8.xml" Id="Rd39e9be635dc4842" /><Relationship Type="http://schemas.openxmlformats.org/officeDocument/2006/relationships/slide" Target="/ppt/slides/slide9.xml" Id="R192b8ff778e74cf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Quatro Padrões de Orquestração Multiagente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Aprenda quatro padrões principais: Sequencial, Concorrente, Roteador Magnético e Chat em Grupo para orquestrar sistemas multiagente de forma eficaz.</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Padrão Sequencial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padrão sequencial é provavelmente o mais fácil de entender. Funciona como uma linha de montagem. Um agente executa uma tarefa, passa o resultado adiante, e então o próximo agente continua o trabalho.
Por exemplo:
Agente de Pesquisa
      ↓
Agente de Resumo
      ↓
Agente de E-mail
O Agente de Pesquisa primeiro coleta informações. O Agente de Resumo recebe o resultado da pesquisa e cria um resumo conciso. Finalmente, o Agente de E-mail recebe o resumo e prepara ou envia a mensagem final.
A característica importante aqui é que a ordem é predefinida.
A → B → C
O Agente B depende da saída do Agente A, e o Agente C depende do resultado produzido pelo Agente B. Esse padrão funciona muito bem quando o processo de negócio é previsível e cada etapa depende naturalmente da anterior.
A desvantagem…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Padrão Concorrente / Paralelo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padrão Concorrente é útil quando vários agentes podem realizar tarefas independentes ao mesmo tempo. Imagine que um agente precisa de informações de três fontes diferentes:
              ├─ Agente de Busca Web
Consulta do Usuário ───┼─ Agente de Banco de Dados
              └─ Agente de Busca em Documentos
                       ↓
                    Juntador
Não há motivo para esperar a Busca Web terminar antes de consultar o banco de dados. Essas operações são independentes. O fluxo de trabalho pode executar todos os três agentes simultaneamente e esperar por todos os resultados antes de continuar. Um Agente Juntador ou de Síntese final pode então combinar as informações.
Isso tem uma vantagem muito importante: latência.
Imagine:
Busca Web         = 4 segundos
Banco de Dados    = 3 seg…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Padrão Magentic Router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padrão Magentic Router é muito mais dinâmico. Em vez de definir todo o caminho antecipadamente, introduzimos um orquestrador central. Esse agente se comporta como um gerente de projeto. Toda vez que um trabalhador conclui sua tarefa, o controle retorna ao Router. O Router analisa o estado compartilhado atual e decide o que deve acontecer a seguir.
Por exemplo:
              ┌─ Research Agent ──┐
              │                   │
Router ───────┼─ Finance Agent ───┼─→ Router
              │                   │
              └─ Technical Agent ─┘
O processo pode funcionar assim:
Router
   ↓
Research Agent
   ↓
State updated
   ↓
Router
   ↓
Technical Agent
   ↓
State updated
   ↓
Router
   ↓
Finish
A diferença importante é que o Router avalia o estado após cada etapa. Ele pode decidir:
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Padrão de Bate-papo em Grupo / Debate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padrão de Bate-papo em Grupo é diferente da arquitetura Router. Em vez de agentes simplesmente realizarem tarefas isoladas, os agentes podem participar de uma conversa compartilhada e revisar o trabalho uns dos outros.
Um exemplo clássico é:
Writer Agent
     ↓
Critic Agent
     ↓
Writer Agent
     ↓
Critic Agent
     ↓
Final Result
O Writer cria a primeira versão. O Critic a revisa e diz algo como:
This section is too complex.
The argument needs stronger evidence.
The conclusion is unclear.
O Writer recebe esse feedback e cria outra versão. O processo pode se repetir até que o resultado atinja um nível de qualidade aceitável.
Este padrão é útil quando o objetivo não é simplesmente concluir uma tarefa, mas melhorar sua qualidade por meio de iteração. Exemplos incluem:
  Revisão de docum…</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Sequencial vs. Concorrente vs. Router vs. Debate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Uma forma simples de lembrar os quatro padrões é:
Sequential
→ Tasks depend on each other
Concurrent
→ Tasks are independent
Magentic Router
→ The next task is not known in advance
Group Chat
→ Agents iteratively improve each other's work
Por exemplo:
Se eu precisar:
Research → Summary → Email
Eu usaria Sequencial.
Se eu precisar:
Web Search
Database Search
Document Search
ao mesmo tempo, eu usaria Concorrente.Se não sei se preciso de pesquisa, cálculo, outro especialista ou outra tentativa até ver os resultados atuais, usaria um Router. Se preciso que um agente produza algo e outro o revise repetidamente, usaria um Group Chat.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Combinando Padrões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parte mais interessante é que esses padrões não são mutuamente exclusivos. Um workflow sofisticado pode ser assim:
                    ┌─ Web Search
                    │
Router ─→ Research ─┼─ Database Search
                    │
                    └─ Document Search
                           ↓
                         Joiner
                           ↓
                        Writer
                           ↓
                        Critic
                           ↓
                         Router
Aqui estamos combinando:
  Magentic Router
  Execução concorrente
  Group Chat
  Possivelmente etapas sequenciais
É aqui que os workflows agentic se tornam poderosos.
Em vez de perguntar:
Qual padrão de orquestração minha aplicação deve usar?
Uma pergunta melhor é:
Qual padrão de or…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Determinismo Ainda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Uma lição importante da construção de sistemas agentic é que introduzir agentes não significa que tudo deve se tornar probabilístico. Uma arquitetura forte ainda separa responsabilidades.
O LLM pode lidar com:
Understanding intent
Reasoning
Classification
Planning
Choosing specialists
Generating explanations
C# e sistemas determinísticos devem continuar lidando com:
State mutation
Validation
Authorization
Business rules
Persistence
Financial transactions
Security policies
Workflow constraints
Por exemplo, um LLM pode classificar um ticket de TI como:
Hardware
Mas o C# pode mapear esse resultado para:
TicketCategory.Hardware
e uma borda de workflow determinística decide para onde a requisição realmente vai. Isso nos dá um equilíbrio útil:
Probabilistic intelligence
        ↓
Typed determini…</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Considerações Finais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Arquitetura multi-agente não é sobre criar o maior número possível de agentes. É sobre atribuir responsabilidades claras e escolher o padrão de comunicação correto entre eles.
  ✅ Workflows sequenciais nos dão previsibilidade.
  ✅ Workflows concorrentes nos dão velocidade.
  ✅ Magentic Routers nos dão adaptabilidade.
  ✅ Workflows de Group Chat nos dão melhoria iterativa.
E sistemas reais provavelmente combinarão todos os quatro.
O princípio arquitetural mais importante é manter os agentes focados, manter o estado compartilhado explícito e manter as operações críticas de negócios sob controle determinístico. Agentes devem fornecer inteligência. O workflow deve fornecer estrutura.</a:t>
            </a:r>
          </a:p>
        </p:txBody>
      </p:sp>
    </p:spTree>
  </p:cSld>
  <p:clrMapOvr>
    <a:masterClrMapping xmlns:a="http://schemas.openxmlformats.org/drawingml/2006/main"/>
  </p:clrMapOvr>
</p:sld>
</file>