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a8821af2bffa4c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885cda5367aa4760"/>
    <p:sldId xmlns:r="http://schemas.openxmlformats.org/officeDocument/2006/relationships" id="257" r:id="R6aecdccd3c774cf5"/>
    <p:sldId xmlns:r="http://schemas.openxmlformats.org/officeDocument/2006/relationships" id="258" r:id="R89a28aa8427d4681"/>
    <p:sldId xmlns:r="http://schemas.openxmlformats.org/officeDocument/2006/relationships" id="259" r:id="R9443ef9e5ac94482"/>
    <p:sldId xmlns:r="http://schemas.openxmlformats.org/officeDocument/2006/relationships" id="260" r:id="Rc55ff6c51c36478d"/>
    <p:sldId xmlns:r="http://schemas.openxmlformats.org/officeDocument/2006/relationships" id="261" r:id="R167f5f374ecf4d21"/>
    <p:sldId xmlns:r="http://schemas.openxmlformats.org/officeDocument/2006/relationships" id="262" r:id="R930f7ae4e6dd40fa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885cda5367aa4760" /><Relationship Type="http://schemas.openxmlformats.org/officeDocument/2006/relationships/slide" Target="/ppt/slides/slide2.xml" Id="R6aecdccd3c774cf5" /><Relationship Type="http://schemas.openxmlformats.org/officeDocument/2006/relationships/slide" Target="/ppt/slides/slide3.xml" Id="R89a28aa8427d4681" /><Relationship Type="http://schemas.openxmlformats.org/officeDocument/2006/relationships/slide" Target="/ppt/slides/slide4.xml" Id="R9443ef9e5ac94482" /><Relationship Type="http://schemas.openxmlformats.org/officeDocument/2006/relationships/slide" Target="/ppt/slides/slide5.xml" Id="Rc55ff6c51c36478d" /><Relationship Type="http://schemas.openxmlformats.org/officeDocument/2006/relationships/slide" Target="/ppt/slides/slide6.xml" Id="R167f5f374ecf4d21" /><Relationship Type="http://schemas.openxmlformats.org/officeDocument/2006/relationships/slide" Target="/ppt/slides/slide7.xml" Id="R930f7ae4e6dd40fa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Que Micróbios Vivem Perto de Ginkgos Antigos?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Ginkgos antigos têm micróbios do solo diferentes dos das árvores mais jovens, com menor biomassa total, mas mais fungos benéficos vivos.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Visão geral do estudo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pesquisadores coletaram amostras de solo e raízes de ginkgos antigos (cerca de 200 anos) e ginkgos adultos (cerca de 50 anos) em Xangai. Eles usaram dois métodos para identificar os micróbios: análise de ácidos graxos fosfolipídicos (PLFA) e sequenciamento de alto rendimento. O estudo mediu a biomassa microbiana e a diversidade.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A biomassa microbiana total no solo era menor ao redor dos ginkgos antigos do que ao redor das árvores adultas.
  ✅ A biomassa de bactérias Gram-negativas, fungos micorrízicos arbusculares (FMA) e protozoários era significativamente diferente entre os dois grupos.
  ✅ Nas raízes e no solo dos ginkgos antigos, foram encontrados 224 táxons virtuais de FMA, pertencentes a 4 ordens, 10 famílias e 19 gêneros.
  ✅ Os gêneros de FMA mais comuns foram Glomus e Paraglomus.
  ✅ FMA vivos eram significativamente mais abundantes nos ginkgos antigos do que nas árvores adultas.
  ✅ Fósforo total, matéria orgânica e pH do solo podem influenciar a comunidade microbiana ao redor dos ginkgos antigos.
Ginkgos antigos abrigam um conjunto diferente de micróbios do solo em comparação com árvores mais jovens…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Estudo vs. alegação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mediu diferenças microbianas no solo e nas raízes. Ele não testou se essas diferenças fazem as árvores viverem mais ou serem mais saudáveis.
O que NÃO mostra
  Não mostra que esses micróbios melhoram a longevidade das árvores.
  Não mostra que os mesmos padrões se aplicam a outras espécies de árvores.
  Não estabelece causa e efeito entre fatores do solo e micróbios.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estudo observacional em árvores.
Indicador de confiançaConfiança: Baixa a moderada — o tipo de estudo não está claramente especificado.
Quanto confiar
Nível de confiança: Moderado. Como o tipo de estudo não está claramente especificado, trate os resultados com cautela. Este é um estudo observacional único em árvores, não um experimento controlado.
⚠️Limitações: O tipo de estudo não está claramente especificado. Apenas uma espécie de árvore e local foram estudados. Nenhum resultado direto de saúde para as árvores foi medido.
Perguntas em aberto
  Essas diferenças microbianas afetam a saúde ou longevidade das árvores?
  Padrões semelhantes apareceriam em outras árvores antigas?
  Mudanças nas condições do solo podem alterar a comunidade microbiana?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Entenda que este estudo descreve um padrão natural, não uma intervenção comprovada.
  ✅ Se você cuida de árvores antigas, considere testar o solo quanto a fósforo e pH.
  ✅ Não tente replicar os resultados do estudo sem orientação especializada.
  ✅ Discuta qualquer mudança no cuidado das árvores com um arborista profissional.
💡Conclusão: Ginkgos antigos têm micróbios do solo distintos em comparação com árvores mais jovens, mas se isso importa para a saúde das árvores é desconhecido.
Este resumo é apenas para informação geral e não é um conselho médico. Consulte um profissional qualificado antes de alterar qualquer aspecto da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Treasure Trove of Urban Microbial Diversity: Community and Diversity Characteristics of Urban Ancient Ginkgo biloba Rhizosphere Microorganisms in Shanghai.. Journal of fungi (Basel, Switzerland). 2024 PubMed</a:t>
            </a:r>
          </a:p>
        </p:txBody>
      </p:sp>
    </p:spTree>
  </p:cSld>
  <p:clrMapOvr>
    <a:masterClrMapping xmlns:a="http://schemas.openxmlformats.org/drawingml/2006/main"/>
  </p:clrMapOvr>
</p:sld>
</file>