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92895ab715c400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760ffe1743c4f6f"/>
    <p:sldId xmlns:r="http://schemas.openxmlformats.org/officeDocument/2006/relationships" id="257" r:id="R734d6a8b76c340b8"/>
    <p:sldId xmlns:r="http://schemas.openxmlformats.org/officeDocument/2006/relationships" id="258" r:id="R64f4ed8777404b5e"/>
    <p:sldId xmlns:r="http://schemas.openxmlformats.org/officeDocument/2006/relationships" id="259" r:id="Rbe7ce3ae5ed445b3"/>
    <p:sldId xmlns:r="http://schemas.openxmlformats.org/officeDocument/2006/relationships" id="260" r:id="R2b211a295b6a4a69"/>
    <p:sldId xmlns:r="http://schemas.openxmlformats.org/officeDocument/2006/relationships" id="261" r:id="R81fcbf8a6e07400f"/>
    <p:sldId xmlns:r="http://schemas.openxmlformats.org/officeDocument/2006/relationships" id="262" r:id="R4ae31342af384ea3"/>
    <p:sldId xmlns:r="http://schemas.openxmlformats.org/officeDocument/2006/relationships" id="263" r:id="Re20b2f23d35e4b7a"/>
    <p:sldId xmlns:r="http://schemas.openxmlformats.org/officeDocument/2006/relationships" id="264" r:id="Rb88abae48cb84077"/>
    <p:sldId xmlns:r="http://schemas.openxmlformats.org/officeDocument/2006/relationships" id="265" r:id="R0487ac6a849e433e"/>
    <p:sldId xmlns:r="http://schemas.openxmlformats.org/officeDocument/2006/relationships" id="266" r:id="R8585453ed3714c1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760ffe1743c4f6f" /><Relationship Type="http://schemas.openxmlformats.org/officeDocument/2006/relationships/slide" Target="/ppt/slides/slide2.xml" Id="R734d6a8b76c340b8" /><Relationship Type="http://schemas.openxmlformats.org/officeDocument/2006/relationships/slide" Target="/ppt/slides/slide3.xml" Id="R64f4ed8777404b5e" /><Relationship Type="http://schemas.openxmlformats.org/officeDocument/2006/relationships/slide" Target="/ppt/slides/slide4.xml" Id="Rbe7ce3ae5ed445b3" /><Relationship Type="http://schemas.openxmlformats.org/officeDocument/2006/relationships/slide" Target="/ppt/slides/slide5.xml" Id="R2b211a295b6a4a69" /><Relationship Type="http://schemas.openxmlformats.org/officeDocument/2006/relationships/slide" Target="/ppt/slides/slide6.xml" Id="R81fcbf8a6e07400f" /><Relationship Type="http://schemas.openxmlformats.org/officeDocument/2006/relationships/slide" Target="/ppt/slides/slide7.xml" Id="R4ae31342af384ea3" /><Relationship Type="http://schemas.openxmlformats.org/officeDocument/2006/relationships/slide" Target="/ppt/slides/slide8.xml" Id="Re20b2f23d35e4b7a" /><Relationship Type="http://schemas.openxmlformats.org/officeDocument/2006/relationships/slide" Target="/ppt/slides/slide9.xml" Id="Rb88abae48cb84077" /><Relationship Type="http://schemas.openxmlformats.org/officeDocument/2006/relationships/slide" Target="/ppt/slides/slide10.xml" Id="R0487ac6a849e433e" /><Relationship Type="http://schemas.openxmlformats.org/officeDocument/2006/relationships/slide" Target="/ppt/slides/slide11.xml" Id="R8585453ed3714c1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R-Type Delta: Der klassische Shooter geht in 3D, ohne seine Seele zu verlieren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Irems vierter R-Type brachte die Serie auf der PlayStation in die dritte Dimension und bewahrte dabei ihren unverwechselbaren Schwierigkeitsgrad und die bedrohliche Alien-Atmosphäre.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1998
Entwickler: Irem
Publisher: Irem
Plattform: PlayStation
Genre: Shoot 'em up</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Durch R-Type Delta zu fliegen fühlt sich an, als würde man ein zerbrechliches Raumschiff durch einen lebendigen Albtraum steuern. Der Bildschirm ist voller grotesker, organischer Gegner, die pulsieren und sich winden. Das Tempo ist unerbittlich und verlangt Reaktionen im Bruchteil einer Sekunde.
Die Atmosphäre ist dick von Beklemmung durchzogen, verstärkt durch die unheimliche, industrielle Musik. Jedes Level ist ein angespannter, schöner Überlebenskampf.</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 wird gespielt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steuerst einen Sternenjäger durch Side-Scrolling-Levels, ballerst Wellen von Feinden nieder und weichst komplizierten Kugelmustern aus. Die Kernmechanik ist das Force-Gerät – eine schwebende Kugel, die sich an dein Schiff anheftet und zusätzliche Feuerkraft und Schutz bietet. Du kannst sie lösen und für strategische Angriffe neu positionieren.
Das Einsammeln von Power-Ups verbessert deine Hauptwaffe und die Force, aber ein Treffer reißt sie dir weg, was die Einsätze erhöht.
💡Kernmechanik: Beherrsche das Force-Gerät – seine Positionierung verändert deine Angriffsmuster und Verteidigung. Wechsle die Positionen, um dich an jede Situation anzupassen.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erste R-Type, der 3D-Polygongrafiken verwendet, sich aber wie ein klassischer 2D-Shooter spielt – eine Mischung aus Alt und Neu.
✅ Die Mechanik des Force-Geräts ist tiefgründig – du kannst seine Position wechseln, um deine Angriffsmuster und Verteidigung zu ändern.
✅ Riesige, bildschirmfüllende Bosse, die Mustererkennung und präzise Bewegungen erfordern, um besiegt zu werden.
✅ Mehrere Schiffe mit einzigartigem Force-Verhalten und Waffen, die Wiederspielbarkeit und verschiedene Strategien bieten.
✅ Verzweigte Pfade in späteren Levels, die erfahrenen Spielern Gründe geben, zurückzukehren und zu erkunden.
R-Type Delta ist ein mutiger Übergang, der bewies, dass ein klassischer 2D-Shooter in einer 3D-Welt überleben kann.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R-Type Delta ist unverkennbar ein Spiel der späten 90er für die PlayStation. Die 3D-Modelle sind klobig und low-poly, aber sie bewegen sich mit einer geschmeidigen, unheimlichen Anmut. Die Hintergründe sind vorgerendert und statisch, was jeder Ebene ein gemaltes, dioramaartiges Gefühl verleiht.
Die Benutzeroberfläche ist einfach und funktional, mit einem HUD, das deine Waffenanzeige und Leben zeigt. Es trägt seine Ära stolz zur Schau.</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Soundtrack ist eine Mischung aus düsteren, treibenden elektronischen Tracks und ambienten Industrieklängen. Er passt perfekt zum fremdartigen, organischen Horror der Optik. Explosionen und Waffenfeuer haben eine befriedigende, knackige Qualität.
Die Audio erzeugt ein ständiges Gefühl von Dringlichkeit und Unbehagen und zieht dich tiefer in den Kampf hinein.
ℹ️Tipp: Spiele mit Kopfhörern, um das unheimliche Sounddesign voll auszukosten – es verstärkt die Spannung.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grundlegende Spielablauf ist immer noch straff und lohnend – das Meistern von Ebenen fühlt sich 2026 großartig an.
Der Schwierigkeitsgrad ist brutal und unerbittlich; moderne Spieler, die an Kontrollpunkte gewöhnt sind, könnten ihn frustrierend finden.
Die 3D-Grafiken wirken veraltet, aber die künstlerische Richtung und die Gegnerdesigns bleiben einfallsreich und unheimlich.
Es gibt keine Speicherstände oder Extraleben im traditionellen Sinne – du beginnst jedes Mal von vorne.
Die verzweigten Pfade und die Schiffsvielfalt verleihen Tiefe, die auch heute noch Bestand hat.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R-Type Delta ist ein mutiger Übergang, der bewies, dass ein klassischer 2D-Shooter in einer 3D-Welt überleben kann. Es ist der Erinnerung wert aufgrund seiner kompromisslosen Herausforderung, der einprägsamen Kunst und der Art und Weise, wie es seine Wurzeln ehrt, während es nach vorne blickt.
Für Fans von Hardcore-Shootern ist es ein Muss aus einem goldenen Zeitalter.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R-Type Delta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Galerians: Psychic Horror on the Original PlayStation - Ein weiterer PlayStation-Horror-Schatz mit einem verletzlichen Helden und bedrückender Atmosphäre, ähnlich wie die fremdartige Beklemmung von R-Type Delta.
Koudelka: The Haunted Monastery RPG You Probably Missed - Ein Gothic-Horror-Rollenspiel aus derselben Ära, das Deltas düstere, organische Ästhetik und unerbittlichen Ton teilt.</a:t>
            </a:r>
          </a:p>
        </p:txBody>
      </p:sp>
    </p:spTree>
  </p:cSld>
  <p:clrMapOvr>
    <a:masterClrMapping xmlns:a="http://schemas.openxmlformats.org/drawingml/2006/main"/>
  </p:clrMapOvr>
</p:sld>
</file>