
<file path=[Content_Types].xml><?xml version="1.0" encoding="utf-8"?>
<Types xmlns="http://schemas.openxmlformats.org/package/2006/content-types">
  <Default Extension="xml" ContentType="application/vnd.openxmlformats-officedocument.presentationml.presentation.main+xml"/>
  <Default Extension="rels" ContentType="application/vnd.openxmlformats-package.relationship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Masters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</Types>
</file>

<file path=_rels/.rels>&#65279;<?xml version="1.0" encoding="utf-8"?><Relationships xmlns="http://schemas.openxmlformats.org/package/2006/relationships"><Relationship Type="http://schemas.openxmlformats.org/officeDocument/2006/relationships/officeDocument" Target="/ppt/presentation.xml" Id="R2a6ca4da75d44e5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Id1"/>
  </p:sldMasterIdLst>
  <p:sldIdLst>
    <p:sldId xmlns:r="http://schemas.openxmlformats.org/officeDocument/2006/relationships" id="256" r:id="Ra7cc7003a3894c7a"/>
    <p:sldId xmlns:r="http://schemas.openxmlformats.org/officeDocument/2006/relationships" id="257" r:id="Rf7d7c62270fe48e4"/>
    <p:sldId xmlns:r="http://schemas.openxmlformats.org/officeDocument/2006/relationships" id="258" r:id="R7ae69057bd024282"/>
    <p:sldId xmlns:r="http://schemas.openxmlformats.org/officeDocument/2006/relationships" id="259" r:id="R5deaaa6fb22f4f6b"/>
    <p:sldId xmlns:r="http://schemas.openxmlformats.org/officeDocument/2006/relationships" id="260" r:id="R8d1ba817a1d94004"/>
    <p:sldId xmlns:r="http://schemas.openxmlformats.org/officeDocument/2006/relationships" id="261" r:id="R873769bcfd9e4e7d"/>
    <p:sldId xmlns:r="http://schemas.openxmlformats.org/officeDocument/2006/relationships" id="262" r:id="R70944a5c3e964abe"/>
    <p:sldId xmlns:r="http://schemas.openxmlformats.org/officeDocument/2006/relationships" id="263" r:id="Rb4d6eea13448418f"/>
    <p:sldId xmlns:r="http://schemas.openxmlformats.org/officeDocument/2006/relationships" id="264" r:id="R90a6f929094d4ec0"/>
    <p:sldId xmlns:r="http://schemas.openxmlformats.org/officeDocument/2006/relationships" id="265" r:id="Rbd82efefef4d4386"/>
    <p:sldId xmlns:r="http://schemas.openxmlformats.org/officeDocument/2006/relationships" id="266" r:id="R743598bfa04848e9"/>
  </p:sldIdLst>
  <p:sldSz cx="12192000" cy="6858000" type="screen16x9"/>
  <p:notesSz cx="6858000" cy="9144000"/>
</p:presentation>
</file>

<file path=ppt/_rels/presentation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Relationship Type="http://schemas.openxmlformats.org/officeDocument/2006/relationships/slide" Target="/ppt/slides/slide1.xml" Id="Ra7cc7003a3894c7a" /><Relationship Type="http://schemas.openxmlformats.org/officeDocument/2006/relationships/slide" Target="/ppt/slides/slide2.xml" Id="Rf7d7c62270fe48e4" /><Relationship Type="http://schemas.openxmlformats.org/officeDocument/2006/relationships/slide" Target="/ppt/slides/slide3.xml" Id="R7ae69057bd024282" /><Relationship Type="http://schemas.openxmlformats.org/officeDocument/2006/relationships/slide" Target="/ppt/slides/slide4.xml" Id="R5deaaa6fb22f4f6b" /><Relationship Type="http://schemas.openxmlformats.org/officeDocument/2006/relationships/slide" Target="/ppt/slides/slide5.xml" Id="R8d1ba817a1d94004" /><Relationship Type="http://schemas.openxmlformats.org/officeDocument/2006/relationships/slide" Target="/ppt/slides/slide6.xml" Id="R873769bcfd9e4e7d" /><Relationship Type="http://schemas.openxmlformats.org/officeDocument/2006/relationships/slide" Target="/ppt/slides/slide7.xml" Id="R70944a5c3e964abe" /><Relationship Type="http://schemas.openxmlformats.org/officeDocument/2006/relationships/slide" Target="/ppt/slides/slide8.xml" Id="Rb4d6eea13448418f" /><Relationship Type="http://schemas.openxmlformats.org/officeDocument/2006/relationships/slide" Target="/ppt/slides/slide9.xml" Id="R90a6f929094d4ec0" /><Relationship Type="http://schemas.openxmlformats.org/officeDocument/2006/relationships/slide" Target="/ppt/slides/slide10.xml" Id="Rbd82efefef4d4386" /><Relationship Type="http://schemas.openxmlformats.org/officeDocument/2006/relationships/slide" Target="/ppt/slides/slide11.xml" Id="R743598bfa04848e9" /></Relationships>
</file>

<file path=ppt/slideLayouts/slideLayout1.xml><?xml version="1.0" encoding="utf-8"?>
<p:sldLayout xmlns:p="http://schemas.openxmlformats.org/presentationml/2006/main" type="blank" preserve="1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Ovr>
    <a:masterClrMapping xmlns:a="http://schemas.openxmlformats.org/drawingml/2006/main"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Relationship Type="http://schemas.openxmlformats.org/officeDocument/2006/relationships/theme" Target="/ppt/slideMasters/theme/theme1.xml" Id="rId2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Id1"/>
  </p:sldLayoutIdLst>
  <p:txStyles>
    <p:titleStyle/>
    <p:bodyStyle/>
    <p:otherStyle/>
  </p:txStyles>
</p:sldMaster>
</file>

<file path=ppt/slideMasters/theme/theme1.xml><?xml version="1.0" encoding="utf-8"?>
<a:theme xmlns:a="http://schemas.openxmlformats.org/drawingml/2006/main" name="GabGregori Theme">
  <a:themeElements>
    <a:clrScheme name="GabGregori">
      <a:dk1>
        <a:srgbClr val="143259"/>
      </a:dk1>
      <a:lt1>
        <a:srgbClr val="FFFFFF"/>
      </a:lt1>
      <a:dk2>
        <a:srgbClr val="2C3E50"/>
      </a:dk2>
      <a:lt2>
        <a:srgbClr val="F2F7FB"/>
      </a:lt2>
      <a:accent1>
        <a:srgbClr val="3071F2"/>
      </a:accent1>
      <a:accent2>
        <a:srgbClr val="89C2D9"/>
      </a:accent2>
      <a:accent3>
        <a:srgbClr val="CAF2C9"/>
      </a:accent3>
      <a:accent4>
        <a:srgbClr val="418EF2"/>
      </a:accent4>
      <a:accent5>
        <a:srgbClr val="5A6A7E"/>
      </a:accent5>
      <a:accent6>
        <a:srgbClr val="E8EDF5"/>
      </a:accent6>
      <a:hlink>
        <a:srgbClr val="3071F2"/>
      </a:hlink>
      <a:folHlink>
        <a:srgbClr val="418EF2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>
          <a:gsLst/>
        </a:gradFill>
        <a:gradFill>
          <a:gsLst/>
        </a:gra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gradFill>
          <a:gsLst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259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title"/>
          <p:cNvSpPr txBox="1"/>
          <p:nvPr/>
        </p:nvSpPr>
        <p:spPr>
          <a:xfrm xmlns:a="http://schemas.openxmlformats.org/drawingml/2006/main">
            <a:off x="686000" y="1600000"/>
            <a:ext cx="10820000" cy="2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4000" b="1" dirty="0">
                <a:solidFill>
                  <a:srgbClr val="FFFFFF"/>
                </a:solidFill>
                <a:latin typeface="+mj-lt"/>
              </a:rPr>
              <a:t>R-Type Delta: O Clássico Shooter Vai para o 3D Sem Perder a Alma</a:t>
            </a:r>
          </a:p>
        </p:txBody>
      </p:sp>
      <p:sp>
        <p:nvSpPr>
          <p:cNvPr id="4" name="line"/>
          <p:cNvSpPr/>
          <p:nvPr/>
        </p:nvSpPr>
        <p:spPr>
          <a:xfrm xmlns:a="http://schemas.openxmlformats.org/drawingml/2006/main">
            <a:off x="686000" y="3700000"/>
            <a:ext cx="2743200" cy="3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sub"/>
          <p:cNvSpPr txBox="1"/>
          <p:nvPr/>
        </p:nvSpPr>
        <p:spPr>
          <a:xfrm xmlns:a="http://schemas.openxmlformats.org/drawingml/2006/main">
            <a:off x="686000" y="3900000"/>
            <a:ext cx="10820000" cy="1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89C2D9"/>
                </a:solidFill>
                <a:latin typeface="+mj-lt"/>
              </a:rPr>
              <a:t>O quarto R-Type da Irem trouxe a série para o 3D no PlayStation, mantendo seu desafio característico e o terror alienígena.</a:t>
            </a:r>
          </a:p>
        </p:txBody>
      </p:sp>
    </p:spTree>
  </p:cSld>
  <p:clrMapOvr>
    <a:masterClrMapping xmlns:a="http://schemas.openxmlformats.org/drawingml/2006/main"/>
  </p:clrMapOvr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📋 Sobre o Jogo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Lançamento: 1998
Desenvolvedora: Irem
Publicadora: Irem
Plataforma: PlayStation
Gênero: Shoot 'em up</a:t>
            </a:r>
          </a:p>
        </p:txBody>
      </p:sp>
    </p:spTree>
  </p:cSld>
  <p:clrMapOvr>
    <a:masterClrMapping xmlns:a="http://schemas.openxmlformats.org/drawingml/2006/main"/>
  </p:clrMapOvr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👁️ A Experiência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Voar por R-Type Delta parece pilotar uma nave frágil através de um pesadelo vivo. A tela está repleta de inimigos orgânicos grotescos que pulsam e se contorcem. O ritmo é implacável, exigindo reações em frações de segundo.
A atmosfera é densa de pavor, amplificada pela música industrial e assustadora. Cada nível é uma luta tensa e bonita pela sobrevivência.</a:t>
            </a:r>
          </a:p>
        </p:txBody>
      </p:sp>
    </p:spTree>
  </p:cSld>
  <p:clrMapOvr>
    <a:masterClrMapping xmlns:a="http://schemas.openxmlformats.org/drawingml/2006/main"/>
  </p:clrMapOvr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🎮 Como Joga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Você controla uma nave estelar através de fases de rolagem lateral, explodindo ondas de inimigos e desviando de padrões complexos de balas. A mecânica central é o dispositivo Force—um orbe flutuante que se prende à sua nave, fornecendo poder de fogo extra e escudo. Você pode soltá-lo e reposicioná-lo para ataques estratégicos.
Coletar power-ups melhora sua arma principal e o Force, mas um acerto os remove, aumentando o risco.
💡Mecânica principal: Domine o dispositivo Force—sua posição muda seus padrões de ataque e defesa. Alterne posições para se adaptar a cada situação.</a:t>
            </a:r>
          </a:p>
        </p:txBody>
      </p:sp>
    </p:spTree>
  </p:cSld>
  <p:clrMapOvr>
    <a:masterClrMapping xmlns:a="http://schemas.openxmlformats.org/drawingml/2006/main"/>
  </p:clrMapOvr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✨ O Que o Torna Especial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✅ O primeiro R-Type a usar gráficos poligonais 3D, mas joga como um clássico jogo de tiro 2D, mesclando antigo e novo.
✅ A mecânica do dispositivo Force é profunda—você pode mudar sua posição para alterar seus padrões de ataque e defesa.
✅ Chefes massivos que preenchem a tela, exigindo memorização de padrões e movimento preciso para derrotá-los.
✅ Múltiplas naves com comportamentos e armas Force únicos, oferecendo rejogabilidade e diferentes estratégias.
✅ Caminhos ramificados em fases posteriores, dando aos jogadores habilidosos motivos para revisitar e explorar.
R-Type Delta é uma transição ousada que provou que um shooter 2D clássico poderia sobreviver em um mundo 3D.</a:t>
            </a:r>
          </a:p>
        </p:txBody>
      </p:sp>
    </p:spTree>
  </p:cSld>
  <p:clrMapOvr>
    <a:masterClrMapping xmlns:a="http://schemas.openxmlformats.org/drawingml/2006/main"/>
  </p:clrMapOvr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🕹️ O Charme Retrô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R-Type Delta é inconfundivelmente PlayStation do final dos anos 90. Os modelos 3D são blocados e low-poly, mas se movem com uma graça suave e misteriosa. Os cenários são pré-renderizados e estáticos, dando a cada fase uma sensação pintada, como um diorama.
A interface é simples e funcional, com um HUD que mostra seu medidor de arma e vidas. Ela usa sua época com orgulho.</a:t>
            </a:r>
          </a:p>
        </p:txBody>
      </p:sp>
    </p:spTree>
  </p:cSld>
  <p:clrMapOvr>
    <a:masterClrMapping xmlns:a="http://schemas.openxmlformats.org/drawingml/2006/main"/>
  </p:clrMapOvr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🔊 Som e Atmosfera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A trilha sonora é uma mistura de faixas eletrônicas sombrias e intensas com ruído industrial ambiente. Combina perfeitamente com o horror alienígena e orgânico dos visuais. Explosões e tiros têm uma qualidade satisfatória e impactante.
O áudio cria uma sensação constante de urgência e desconforto, puxando você mais fundo na luta.
ℹ️Dica: Jogue com fones de ouvido para apreciar plenamente o design de som misterioso—ele amplifica a tensão.</a:t>
            </a:r>
          </a:p>
        </p:txBody>
      </p:sp>
    </p:spTree>
  </p:cSld>
  <p:clrMapOvr>
    <a:masterClrMapping xmlns:a="http://schemas.openxmlformats.org/drawingml/2006/main"/>
  </p:clrMapOvr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⏳ Antes vs. Agora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O ciclo de jogabilidade principal ainda é sólido e recompensador—dominar as fases é ótimo em 2026.
A dificuldade é brutal e implacável; jogadores modernos acostumados com checkpoints podem achá-la frustrante.
Os gráficos 3D parecem datados, mas a direção de arte e os designs dos inimigos continuam imaginativos e assustadores.
Não há save states ou continues no sentido tradicional—você começa do início toda vez.
Os caminhos ramificados e a variedade de naves adicionam profundidade que se mantém bem até hoje.</a:t>
            </a:r>
          </a:p>
        </p:txBody>
      </p:sp>
    </p:spTree>
  </p:cSld>
  <p:clrMapOvr>
    <a:masterClrMapping xmlns:a="http://schemas.openxmlformats.org/drawingml/2006/main"/>
  </p:clrMapOvr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🏁 Por Que Lembrar Dele?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R-Type Delta é uma transição ousada que provou que um shooter 2D clássico poderia sobreviver em um mundo 3D. Vale a pena lembrar por seu desafio intransigente, arte memorável e pela forma como honra suas raízes enquanto avança.
Para fãs de shooters hardcore, é uma relíquia imperdível de uma era de ouro.</a:t>
            </a:r>
          </a:p>
        </p:txBody>
      </p:sp>
    </p:spTree>
  </p:cSld>
  <p:clrMapOvr>
    <a:masterClrMapping xmlns:a="http://schemas.openxmlformats.org/drawingml/2006/main"/>
  </p:clrMapOvr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📚 Fontes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R-Type Delta Wikipedia</a:t>
            </a:r>
          </a:p>
        </p:txBody>
      </p:sp>
    </p:spTree>
  </p:cSld>
  <p:clrMapOvr>
    <a:masterClrMapping xmlns:a="http://schemas.openxmlformats.org/drawingml/2006/main"/>
  </p:clrMapOvr>
</p:sld>
</file>

<file path=ppt/slides/slide1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📚 Artigos Relacionados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Galerians: Horror Psíquico no PlayStation Original - Outra joia de terror do PlayStation com um herói frágil e atmosfera opressiva, como o medo alienígena de R-Type Delta.
Koudelka: O RPG do Mosteiro Assombrado que Você Provavelmente Perdeu - Um RPG de terror gótico da mesma época, compartilhando a estética sombria e orgânica e o tom implacável de Delta.</a:t>
            </a:r>
          </a:p>
        </p:txBody>
      </p:sp>
    </p:spTree>
  </p:cSld>
  <p:clrMapOvr>
    <a:masterClrMapping xmlns:a="http://schemas.openxmlformats.org/drawingml/2006/main"/>
  </p:clrMapOvr>
</p:sld>
</file>