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02fe63cb1e744c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15283ae4536443b"/>
    <p:sldId xmlns:r="http://schemas.openxmlformats.org/officeDocument/2006/relationships" id="257" r:id="R848586c8fb514382"/>
    <p:sldId xmlns:r="http://schemas.openxmlformats.org/officeDocument/2006/relationships" id="258" r:id="R76c760805edd4e98"/>
    <p:sldId xmlns:r="http://schemas.openxmlformats.org/officeDocument/2006/relationships" id="259" r:id="R3aa9088689c14c5a"/>
    <p:sldId xmlns:r="http://schemas.openxmlformats.org/officeDocument/2006/relationships" id="260" r:id="R966d5370b9c54f62"/>
    <p:sldId xmlns:r="http://schemas.openxmlformats.org/officeDocument/2006/relationships" id="261" r:id="R09c16f5eb6204a9e"/>
    <p:sldId xmlns:r="http://schemas.openxmlformats.org/officeDocument/2006/relationships" id="262" r:id="R047f19c41da64ebe"/>
    <p:sldId xmlns:r="http://schemas.openxmlformats.org/officeDocument/2006/relationships" id="263" r:id="R584598d1627f4437"/>
    <p:sldId xmlns:r="http://schemas.openxmlformats.org/officeDocument/2006/relationships" id="264" r:id="Rf9d179e297ae4da6"/>
    <p:sldId xmlns:r="http://schemas.openxmlformats.org/officeDocument/2006/relationships" id="265" r:id="R45d0086ce2ba4887"/>
    <p:sldId xmlns:r="http://schemas.openxmlformats.org/officeDocument/2006/relationships" id="266" r:id="R7b37f9a17d88451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15283ae4536443b" /><Relationship Type="http://schemas.openxmlformats.org/officeDocument/2006/relationships/slide" Target="/ppt/slides/slide2.xml" Id="R848586c8fb514382" /><Relationship Type="http://schemas.openxmlformats.org/officeDocument/2006/relationships/slide" Target="/ppt/slides/slide3.xml" Id="R76c760805edd4e98" /><Relationship Type="http://schemas.openxmlformats.org/officeDocument/2006/relationships/slide" Target="/ppt/slides/slide4.xml" Id="R3aa9088689c14c5a" /><Relationship Type="http://schemas.openxmlformats.org/officeDocument/2006/relationships/slide" Target="/ppt/slides/slide5.xml" Id="R966d5370b9c54f62" /><Relationship Type="http://schemas.openxmlformats.org/officeDocument/2006/relationships/slide" Target="/ppt/slides/slide6.xml" Id="R09c16f5eb6204a9e" /><Relationship Type="http://schemas.openxmlformats.org/officeDocument/2006/relationships/slide" Target="/ppt/slides/slide7.xml" Id="R047f19c41da64ebe" /><Relationship Type="http://schemas.openxmlformats.org/officeDocument/2006/relationships/slide" Target="/ppt/slides/slide8.xml" Id="R584598d1627f4437" /><Relationship Type="http://schemas.openxmlformats.org/officeDocument/2006/relationships/slide" Target="/ppt/slides/slide9.xml" Id="Rf9d179e297ae4da6" /><Relationship Type="http://schemas.openxmlformats.org/officeDocument/2006/relationships/slide" Target="/ppt/slides/slide10.xml" Id="R45d0086ce2ba4887" /><Relationship Type="http://schemas.openxmlformats.org/officeDocument/2006/relationships/slide" Target="/ppt/slides/slide11.xml" Id="R7b37f9a17d88451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R-Type Delta: The Classic Shooter Goes 3D Without Losing Its Soul</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Irem's fourth R-Type brought the series into 3D on PlayStation, keeping its signature challenge and alien dread.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1998
Developer: Irem
Publisher: Irem
Platform: PlayStation
Genre: Shoot 'em up</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Flying through R-Type Delta feels like piloting a fragile ship through a living nightmare. The screen is packed with grotesque, organic enemies that pulse and writhe. The pace is relentless, demanding split-second reactions.
The atmosphere is thick with dread, amplified by the eerie, industrial music. Every level is a tense, beautiful struggle for survival.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control a starfighter through side-scrolling stages, blasting waves of enemies and dodging intricate bullet patterns. The core mechanic is the Force device—a floating orb that attaches to your ship, providing extra firepower and shielding. You can detach and reposition it for strategic attacks.
Collecting power-ups upgrades your main weapon and Force, but one hit strips them away, raising the stakes.
💡Core mechanic: Master the Force device—its placement changes your attack patterns and defense. Switch positions to adapt to each situation.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first R-Type to use 3D polygonal graphics, yet it plays like a classic 2D shooter, blending old and new.
✅ The Force device mechanic is deep—you can switch its position to change your attack patterns and defense.
✅ Massive, screen-filling bosses that require pattern memorization and precise movement to defeat.
✅ Multiple ships with unique Force behaviors and weapons, offering replayability and different strategies.
✅ Branching paths in later levels, giving skilled players reasons to revisit and explore.
R-Type Delta is a bold transition that proved a classic 2D shooter could survive in a 3D world.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R-Type Delta is unmistakably late-90s PlayStation. The 3D models are blocky and low-poly, but they move with a smooth, eerie grace. The backgrounds are pre-rendered and static, giving each stage a painted, diorama-like feel.
The interface is simple and functional, with a HUD that shows your weapon gauge and lives. It wears its era proudly.</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soundtrack is a mix of dark, driving electronic tracks and ambient industrial noise. It matches the alien, organic horror of the visuals perfectly. Explosions and weapon fire have a satisfying, punchy quality.
The audio creates a constant sense of urgency and unease, pulling you deeper into the fight.
ℹ️Tip: Play with headphones to fully appreciate the eerie sound design—it amplifies the tension.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core gameplay loop is still tight and rewarding—mastering stages feels great in 2026.
The difficulty is brutal and unforgiving; modern players used to checkpoints may find it frustrating.
The 3D graphics look dated, but the art direction and enemy designs remain imaginative and creepy.
No save states or continues in the traditional sense—you start over from the beginning each time.
The branching paths and ship variety add depth that holds up well today.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R-Type Delta is a bold transition that proved a classic 2D shooter could survive in a 3D world. It's worth remembering for its uncompromising challenge, memorable art, and the way it honors its roots while pushing forward.
For fans of hardcore shooters, it's a must-try relic from a golden age.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R-Type Delta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Galerians: Psychic Horror on the Original PlayStation - Another PlayStation horror gem with a fragile hero and oppressive atmosphere, like R-Type Delta's alien dread.
Koudelka: The Haunted Monastery RPG You Probably Missed - A gothic horror RPG from the same era, sharing Delta's dark, organic aesthetic and unforgiving tone.</a:t>
            </a:r>
          </a:p>
        </p:txBody>
      </p:sp>
    </p:spTree>
  </p:cSld>
  <p:clrMapOvr>
    <a:masterClrMapping xmlns:a="http://schemas.openxmlformats.org/drawingml/2006/main"/>
  </p:clrMapOvr>
</p:sld>
</file>