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de3e0e5173f6423d"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f90152f66f1f4845"/>
    <p:sldId xmlns:r="http://schemas.openxmlformats.org/officeDocument/2006/relationships" id="257" r:id="Re5bf6de1dc234a53"/>
    <p:sldId xmlns:r="http://schemas.openxmlformats.org/officeDocument/2006/relationships" id="258" r:id="Rbe183634803f4cd2"/>
    <p:sldId xmlns:r="http://schemas.openxmlformats.org/officeDocument/2006/relationships" id="259" r:id="R1a9cb951713b4db7"/>
    <p:sldId xmlns:r="http://schemas.openxmlformats.org/officeDocument/2006/relationships" id="260" r:id="Re567334e2cbb4ea2"/>
    <p:sldId xmlns:r="http://schemas.openxmlformats.org/officeDocument/2006/relationships" id="261" r:id="R9f517116deb84b70"/>
    <p:sldId xmlns:r="http://schemas.openxmlformats.org/officeDocument/2006/relationships" id="262" r:id="Redd9dd0c9b4648f7"/>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f90152f66f1f4845" /><Relationship Type="http://schemas.openxmlformats.org/officeDocument/2006/relationships/slide" Target="/ppt/slides/slide2.xml" Id="Re5bf6de1dc234a53" /><Relationship Type="http://schemas.openxmlformats.org/officeDocument/2006/relationships/slide" Target="/ppt/slides/slide3.xml" Id="Rbe183634803f4cd2" /><Relationship Type="http://schemas.openxmlformats.org/officeDocument/2006/relationships/slide" Target="/ppt/slides/slide4.xml" Id="R1a9cb951713b4db7" /><Relationship Type="http://schemas.openxmlformats.org/officeDocument/2006/relationships/slide" Target="/ppt/slides/slide5.xml" Id="Re567334e2cbb4ea2" /><Relationship Type="http://schemas.openxmlformats.org/officeDocument/2006/relationships/slide" Target="/ppt/slides/slide6.xml" Id="R9f517116deb84b70" /><Relationship Type="http://schemas.openxmlformats.org/officeDocument/2006/relationships/slide" Target="/ppt/slides/slide7.xml" Id="Redd9dd0c9b4648f7"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Rage of Mages II: Necromancer – A 1999 RPG Gem</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A 1999 Windows RPG with 43 missions and 16-player multiplayer, blending strategy and magic.</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About the Game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Rage of Mages II: Necromancer is a role-playing game for Microsoft Windows, developed by Nival and released in 1999. It's a sequel to the original Rage of Mages, and in Russia it's known as Allods 2: Master of Souls. The game mixes RPG elements with real-time strategy, set in a fantasy world where you lead a hero through a story-driven campaign.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Gameplay &amp; Mechanics</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You control a hero who can move around maps, fight monsters, cast spells, and level up. The twist is that you also manage a small party and can command them in real time, like a strategy game. You'll explore dungeons, complete quests, and gather loot. The game has 43 missions, so there's a lot of content to work through.Controls are point-and-click, which was standard for the time. You can pause the action to issue orders, which helps when things get chaotic. The interface is a bit clunky by today's standards, but it's functional once you get used to it.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Why It's Still Fun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Deep character progression: You can build your hero in many ways, choosing spells and skills that fit your play style.Strategic combat: Managing your party and using terrain and spells makes fights feel tactical, not just click-and-spam.Long campaign: With 43 missions, you get a lot of bang for your buck. Each mission feels different, from escort quests to boss fights.Multiplayer mayhem: Up to 16 players can battle or cooperate, which was impressive for 1999 and still offers fun with friends.Nostalgic charm: The 2D graphics and midi-style music evoke a classic era of PC gaming that many find endearing.</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The Soundtrack</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The game's music was composed by a Russian team, and it sets a moody, adventurous tone. On the sound hardware of the time—like the Sound Blaster or even the humble PC speaker—the tunes were atmospheric, using simple synth melodies to create tension and excitement. It's not a sweeping orchestral score, but it fits the game's dark fantasy vibe perfectly.</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Conclusion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Rage of Mages II: Necromancer is a hidden gem from the late '90s. If you enjoy classic RPGs with a strategic twist, or you're curious about the roots of modern hybrid games, it's worth digging up. It might feel dated, but its depth and variety still shine. Give it a try if you can find it—it's a piece of gaming history that deserves a second look.</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Source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Rage of Mages II: Necromancer Wikipedia</a:t>
            </a:r>
          </a:p>
        </p:txBody>
      </p:sp>
    </p:spTree>
  </p:cSld>
  <p:clrMapOvr>
    <a:masterClrMapping xmlns:a="http://schemas.openxmlformats.org/drawingml/2006/main"/>
  </p:clrMapOvr>
</p:sld>
</file>