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13797d94f595428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2501a644bde04f8a"/>
    <p:sldId xmlns:r="http://schemas.openxmlformats.org/officeDocument/2006/relationships" id="257" r:id="R1f404c8412f548fc"/>
    <p:sldId xmlns:r="http://schemas.openxmlformats.org/officeDocument/2006/relationships" id="258" r:id="R81a831b1435b4808"/>
    <p:sldId xmlns:r="http://schemas.openxmlformats.org/officeDocument/2006/relationships" id="259" r:id="Recc53aa6519d4a17"/>
    <p:sldId xmlns:r="http://schemas.openxmlformats.org/officeDocument/2006/relationships" id="260" r:id="Rce474c837cf6497e"/>
    <p:sldId xmlns:r="http://schemas.openxmlformats.org/officeDocument/2006/relationships" id="261" r:id="R594baaf8dfed4ba7"/>
    <p:sldId xmlns:r="http://schemas.openxmlformats.org/officeDocument/2006/relationships" id="262" r:id="Rd5b2b12da079422a"/>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2501a644bde04f8a" /><Relationship Type="http://schemas.openxmlformats.org/officeDocument/2006/relationships/slide" Target="/ppt/slides/slide2.xml" Id="R1f404c8412f548fc" /><Relationship Type="http://schemas.openxmlformats.org/officeDocument/2006/relationships/slide" Target="/ppt/slides/slide3.xml" Id="R81a831b1435b4808" /><Relationship Type="http://schemas.openxmlformats.org/officeDocument/2006/relationships/slide" Target="/ppt/slides/slide4.xml" Id="Recc53aa6519d4a17" /><Relationship Type="http://schemas.openxmlformats.org/officeDocument/2006/relationships/slide" Target="/ppt/slides/slide5.xml" Id="Rce474c837cf6497e" /><Relationship Type="http://schemas.openxmlformats.org/officeDocument/2006/relationships/slide" Target="/ppt/slides/slide6.xml" Id="R594baaf8dfed4ba7" /><Relationship Type="http://schemas.openxmlformats.org/officeDocument/2006/relationships/slide" Target="/ppt/slides/slide7.xml" Id="Rd5b2b12da079422a"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Rage of Mages II: Necromancer – Ein RPG-Juwel von 1999</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 Windows-RPG von 1999 mit 43 Missionen und 16-Spieler-Mehrspielermodus, das Strategie und Magie verbindet.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Über das Spiel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Rage of Mages II: Necromancer ist ein Rollenspiel für Microsoft Windows, entwickelt von Nival und 1999 veröffentlicht. Es ist die Fortsetzung des ursprünglichen Rage of Mages und in Russland als Allods 2: Master of Souls bekannt. Das Spiel kombiniert RPG-Elemente mit Echtzeitstrategie und spielt in einer Fantasy-Welt, in der du einen Helden durch eine storygetriebene Kampagne führst.</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Gameplay &amp; Mechaniken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Du steuerst einen Helden, der sich über Karten bewegen, gegen Monster kämpfen, Zauber wirken und aufleveln kann. Der Clou ist, dass du auch eine kleine Gruppe verwaltest und sie in Echtzeit befehligen kannst, ähnlich wie in einem Strategiespiel. Du erkundest Verliese, erledigst Quests und sammelst Beute. Das Spiel hat 43 Missionen, es gibt also viel Inhalt zu bewältigen.Die Steuerung ist Point-and-Click, was damals Standard war. Du kannst das Geschehen pausieren, um Befehle zu erteilen, was hilft, wenn es chaotisch wird. Die Benutzeroberfläche wirkt nach heutigen Maßstäben etwas klobig, ist aber funktional, sobald man sich daran gewöhnt hat.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Warum es immer noch Spaß macht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Tiefgreifende Charakterentwicklung: Du kannst deinen Helden auf viele Arten aufbauen und Zauber und Fähigkeiten wählen, die zu deinem Spielstil passen.Strategische Kämpfe: Das Verwalten deiner Gruppe und der Einsatz von Gelände und Zaubern lassen Kämpfe taktisch wirken, nicht nur als Klicken-und-Spammen.Lange Kampagne: Mit 43 Missionen bekommst du viel für dein Geld. Jede Mission fühlt sich anders an, von Eskort-Quests bis zu Bosskämpfen.Mehrspieler-Chaos: Bis zu 16 Spieler können kämpfen oder kooperieren, was für 1999 beeindruckend war und immer noch mit Freunden Spaß macht.Nostalgischer Charme: Die 2D-Grafik und MIDI-artige Musik erinnern an eine klassische Ära des PC-Gamings, die viele liebenswert finden.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Soundtrack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Musik des Spiels wurde von einem russischen Team komponiert und erzeugt eine stimmungsvolle, abenteuerliche Atmosphäre. Auf der damaligen Sound-Hardware wie der Sound Blaster oder sogar dem bescheidenen PC-Lautsprecher waren die Melodien atmosphärisch und nutzten einfache Synthie-Melodien, um Spannung und Aufregung zu erzeugen. Es ist keine großartige Orchestermusik, aber sie passt perfekt zur dunklen Fantasy-Stimmung des Spiels.</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Fazit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Rage of Mages II: Necromancer ist ein verstecktes Juwel aus den späten '90er Jahren. Wenn du klassische Rollenspiele mit strategischem Twist magst oder neugierig auf die Wurzeln moderner Hybridspiele bist, lohnt es sich, es auszugraben. Es mag veraltet wirken, aber seine Tiefe und Vielfalt glänzen immer noch. Probiere es aus, wenn du es findest – es ist ein Stück Gaming-Geschichte, das einen zweiten Blick verdient.</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Rage of Mages II: Necromancer Wikipedia</a:t>
            </a:r>
          </a:p>
        </p:txBody>
      </p:sp>
    </p:spTree>
  </p:cSld>
  <p:clrMapOvr>
    <a:masterClrMapping xmlns:a="http://schemas.openxmlformats.org/drawingml/2006/main"/>
  </p:clrMapOvr>
</p:sld>
</file>