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7062b1bd3f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116a15eb60be499c"/>
    <p:sldId xmlns:r="http://schemas.openxmlformats.org/officeDocument/2006/relationships" id="257" r:id="R8bce95b1a3184abd"/>
    <p:sldId xmlns:r="http://schemas.openxmlformats.org/officeDocument/2006/relationships" id="258" r:id="R1bf22fe22c0c45ec"/>
    <p:sldId xmlns:r="http://schemas.openxmlformats.org/officeDocument/2006/relationships" id="259" r:id="Raf1ab1542d9f40b4"/>
    <p:sldId xmlns:r="http://schemas.openxmlformats.org/officeDocument/2006/relationships" id="260" r:id="R0dab91717c644198"/>
    <p:sldId xmlns:r="http://schemas.openxmlformats.org/officeDocument/2006/relationships" id="261" r:id="R9d5ddbe0a17a4bc2"/>
    <p:sldId xmlns:r="http://schemas.openxmlformats.org/officeDocument/2006/relationships" id="262" r:id="Ra0a2b8e77b994023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116a15eb60be499c" /><Relationship Type="http://schemas.openxmlformats.org/officeDocument/2006/relationships/slide" Target="/ppt/slides/slide2.xml" Id="R8bce95b1a3184abd" /><Relationship Type="http://schemas.openxmlformats.org/officeDocument/2006/relationships/slide" Target="/ppt/slides/slide3.xml" Id="R1bf22fe22c0c45ec" /><Relationship Type="http://schemas.openxmlformats.org/officeDocument/2006/relationships/slide" Target="/ppt/slides/slide4.xml" Id="Raf1ab1542d9f40b4" /><Relationship Type="http://schemas.openxmlformats.org/officeDocument/2006/relationships/slide" Target="/ppt/slides/slide5.xml" Id="R0dab91717c644198" /><Relationship Type="http://schemas.openxmlformats.org/officeDocument/2006/relationships/slide" Target="/ppt/slides/slide6.xml" Id="R9d5ddbe0a17a4bc2" /><Relationship Type="http://schemas.openxmlformats.org/officeDocument/2006/relationships/slide" Target="/ppt/slides/slide7.xml" Id="Ra0a2b8e77b9940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Rage of Mages II: Necromancer – Uma Joia de RPG de 1999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Um RPG para Windows de 1999 com 43 missões e multiplayer para 16 jogadores, misturando estratégia e magia.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Sobre o Jogo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Rage of Mages II: Necromancer é um jogo de RPG para Microsoft Windows, desenvolvido pela Nival e lançado em 1999. É a sequência do Rage of Mages original, e na Rússia é conhecido como Allods 2: Master of Souls. O jogo mistura elementos de RPG com estratégia em tempo real, ambientado em um mundo de fantasia onde você lidera um herói através de uma campanha dirigida por história.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Jogabilidade &amp; Mecânicas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Você controla um herói que pode se mover pelos mapas, lutar contra monstros, lançar feitiços e ganhar níveis. A reviravolta é que você também gerencia um pequeno grupo e pode comandá-los em tempo real, como em um jogo de estratégia. Você explora masmorras, completa missões e coleta saques. O jogo tem 43 missões, então há muito conteúdo para avançar.Os controles são de apontar e clicar, o que era padrão na época. Você pode pausar a ação para dar ordens, o que ajuda quando o caos se instala. A interface é um pouco desajeitada pelos padrões atuais, mas é funcional quando você se acostuma.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Por Que Ainda é Divertido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Progressão profunda de personagem: Você pode construir seu herói de várias maneiras, escolhendo feitiços e habilidades que se encaixam no seu estilo de jogo.Combate estratégico: Gerenciar seu grupo e usar o terreno e feitiços torna as lutas táticas, não apenas clicar e spam.Campanha longa: Com 43 missões, você tem muito valor pelo seu dinheiro. Cada missão parece diferente, de missões de escolta a lutas contra chefes.Caos multiplayer: Até 16 jogadores podem batalhar ou cooperar, o que era impressionante para 1999 e ainda oferece diversão com amigos.Charme nostálgico: Os gráficos 2D e música estilo midi evocam uma era clássica dos jogos de PC que muitos acham cativante.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A Trilha Sonora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 música do jogo foi composta por uma equipe russa e define um tom de aventura sombria. No hardware de som da época—como a Sound Blaster ou até o humilde alto-falante do PC—as melodias eram atmosféricas, usando sintetizadores simples para criar tensão e excitação. Não é uma trilha orquestral grandiosa, mas se encaixa perfeitamente no clima de fantasia sombria do jogo.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Conclusão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Rage of Mages II: Necromancer é uma joia escondida do final dos anos 90. Se você gosta de RPGs clássicos com um toque estratégico, ou está curioso sobre as raízes dos jogos híbridos modernos, vale a pena desenterrar. Pode parecer datado, mas sua profundidade e variedade ainda brilham. Experimente se conseguir encontrar—é um pedaço da história dos jogos que merece uma segunda olhada.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Fonte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Rage of Mages II: Necromancer Wikipedia</a:t>
            </a:r>
          </a:p>
        </p:txBody>
      </p:sp>
    </p:spTree>
  </p:cSld>
  <p:clrMapOvr>
    <a:masterClrMapping xmlns:a="http://schemas.openxmlformats.org/drawingml/2006/main"/>
  </p:clrMapOvr>
</p:sld>
</file>