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0457bd2abb8d4a6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f8f5f738ae5a4bef"/>
    <p:sldId xmlns:r="http://schemas.openxmlformats.org/officeDocument/2006/relationships" id="257" r:id="R3d7a8ae503184fd1"/>
    <p:sldId xmlns:r="http://schemas.openxmlformats.org/officeDocument/2006/relationships" id="258" r:id="Rb1746735e9534303"/>
    <p:sldId xmlns:r="http://schemas.openxmlformats.org/officeDocument/2006/relationships" id="259" r:id="Rcf23e098e91e40db"/>
    <p:sldId xmlns:r="http://schemas.openxmlformats.org/officeDocument/2006/relationships" id="260" r:id="R719d9429e52e48f9"/>
    <p:sldId xmlns:r="http://schemas.openxmlformats.org/officeDocument/2006/relationships" id="261" r:id="R710e529d0157478c"/>
    <p:sldId xmlns:r="http://schemas.openxmlformats.org/officeDocument/2006/relationships" id="262" r:id="R47cdd2cc8ef34f90"/>
    <p:sldId xmlns:r="http://schemas.openxmlformats.org/officeDocument/2006/relationships" id="263" r:id="Re9dd02f9032a4fe8"/>
    <p:sldId xmlns:r="http://schemas.openxmlformats.org/officeDocument/2006/relationships" id="264" r:id="R3094bd95702043fa"/>
    <p:sldId xmlns:r="http://schemas.openxmlformats.org/officeDocument/2006/relationships" id="265" r:id="Rc8d700a4397c449e"/>
    <p:sldId xmlns:r="http://schemas.openxmlformats.org/officeDocument/2006/relationships" id="266" r:id="R994a1a0d3c7749e6"/>
    <p:sldId xmlns:r="http://schemas.openxmlformats.org/officeDocument/2006/relationships" id="267" r:id="Reefbf0c9b80c4eaa"/>
    <p:sldId xmlns:r="http://schemas.openxmlformats.org/officeDocument/2006/relationships" id="268" r:id="R9850986cae6f4b26"/>
    <p:sldId xmlns:r="http://schemas.openxmlformats.org/officeDocument/2006/relationships" id="269" r:id="Rb8cc71fc091e4fdd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f8f5f738ae5a4bef" /><Relationship Type="http://schemas.openxmlformats.org/officeDocument/2006/relationships/slide" Target="/ppt/slides/slide2.xml" Id="R3d7a8ae503184fd1" /><Relationship Type="http://schemas.openxmlformats.org/officeDocument/2006/relationships/slide" Target="/ppt/slides/slide3.xml" Id="Rb1746735e9534303" /><Relationship Type="http://schemas.openxmlformats.org/officeDocument/2006/relationships/slide" Target="/ppt/slides/slide4.xml" Id="Rcf23e098e91e40db" /><Relationship Type="http://schemas.openxmlformats.org/officeDocument/2006/relationships/slide" Target="/ppt/slides/slide5.xml" Id="R719d9429e52e48f9" /><Relationship Type="http://schemas.openxmlformats.org/officeDocument/2006/relationships/slide" Target="/ppt/slides/slide6.xml" Id="R710e529d0157478c" /><Relationship Type="http://schemas.openxmlformats.org/officeDocument/2006/relationships/slide" Target="/ppt/slides/slide7.xml" Id="R47cdd2cc8ef34f90" /><Relationship Type="http://schemas.openxmlformats.org/officeDocument/2006/relationships/slide" Target="/ppt/slides/slide8.xml" Id="Re9dd02f9032a4fe8" /><Relationship Type="http://schemas.openxmlformats.org/officeDocument/2006/relationships/slide" Target="/ppt/slides/slide9.xml" Id="R3094bd95702043fa" /><Relationship Type="http://schemas.openxmlformats.org/officeDocument/2006/relationships/slide" Target="/ppt/slides/slide10.xml" Id="Rc8d700a4397c449e" /><Relationship Type="http://schemas.openxmlformats.org/officeDocument/2006/relationships/slide" Target="/ppt/slides/slide11.xml" Id="R994a1a0d3c7749e6" /><Relationship Type="http://schemas.openxmlformats.org/officeDocument/2006/relationships/slide" Target="/ppt/slides/slide12.xml" Id="Reefbf0c9b80c4eaa" /><Relationship Type="http://schemas.openxmlformats.org/officeDocument/2006/relationships/slide" Target="/ppt/slides/slide13.xml" Id="R9850986cae6f4b26" /><Relationship Type="http://schemas.openxmlformats.org/officeDocument/2006/relationships/slide" Target="/ppt/slides/slide14.xml" Id="Rb8cc71fc091e4fdd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Raízes cruas do R&amp;B e o salto psicodélico dos The Pretty Things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Como uma banda desleixada de R&amp;B de Sidcup criou um dos álbuns mais ambiciosos dos anos 60 e continuou tropeçando para frente.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Em Resumo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Estilo: R&amp;B, rock, rock psicodélico
Anos de atividade: 1963–1971, 1971–1976, 1979–2020
Origem: Sidcup, Kent, Inglaterra
Era-chave: 1965–1970
Gravadora: Fontana, Columbia, Harvest, Swan Song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🎵 O Que Eram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Os Pretty Things começaram como uma banda britânica de R&amp;B, mas nunca ficaram parados. Seus primeiros singles — 'Rosalyn', 'Don't Bring Me Down' — eram curtos, altos e construídos sobre uma seção rítmica que se encaixava firme enquanto a guitarra cortava com um tom fino e mordaz. Em 1968, eles escreveram S.F. Sorrow, um ciclo de canções sobre a vida de um personagem do nascimento à desilusão. Era ambicioso, estranho e comercialmente ignorado. Eles seguiram com Parachute, um disco mais enxuto e mais estranho que rendeu uma indicação ao Grammy. Depois passaram décadas tentando igualar esse auge, com resultados mistos.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📜 História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Formados em 1963, os Pretty Things fizeram parte da primeira onda do R&amp;B britânico, tocando covers e originais com uma aspereza que os destacava. Lançaram dois álbuns em 1965, depois migraram para a psicodelia com Emotions (1967) e o marco S.F. Sorrow (1968).
Após uma breve separação em 1971, eles se reformaram e lançaram mais três álbuns antes de se separarem novamente. Uma segunda reunião em 1979 durou até 2020, produzindo alguns álbuns, incluindo o final Bare as Bone, Bright as Blood (2020). O catálogo da banda é irregular, mas o melhor dele tem peso real.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⚖️ O Caso Contra Eles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Os Pretty Things nunca encontraram um público consistente, e os motivos são claros. Seu trabalho inicial de R&amp;B, embora enérgico, não era distinto o suficiente para se destacar de colegas mais conhecidos. Depois de S.F. Sorrow e Parachute, a qualidade caiu drasticamente.
Álbuns como Freeway Madness (1973) e Cross Talk (1980) soam como uma banda em busca de direção, com canções competentes mas esquecíveis. Os discos posteriores, embora ocasionalmente interessantes, raramente recuperaram a tensão do final dos anos 60.
ℹ️Apesar do catálogo irregular, o auge dos Pretty Things de 1965 a 1970 continua sendo um período de destaque na história do rock britânico.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🛠️ A Lacuna Entre o Cru e o Refinado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Os Pretty Things queriam ser duas coisas ao mesmo tempo: uma banda de rock crua baseada no blues e um ato ambicioso e progressivo. A tensão entre esses impulsos define seu melhor trabalho. S.F. Sorrow funciona porque a orquestração nunca suaviza completamente as arestas — a seção rítmica ainda empurra forte, e a voz de May ainda soa como se ele estivesse gritando do fundo de um pub.
Parachute tem sucesso ao reduzir a ambição e deixar as canções respirarem. Álbuns posteriores muitas vezes caíram na lacuna entre os dois polos, carecendo da crudeza dos primeiros anos e do foco do auge.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🥁 A Seção Rítmica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som inicial dos Pretty Things dependia de uma seção rítmica firme. O baterista Viv Prince (e depois Skip Alan) tocava com um pulso constante e impulsionador que dava espaço para a guitarra cortar. As linhas de baixo, muitas vezes simples mas propulsivas, mantinham as canções em movimento sem desordem.
Em faixas como 'Don't Bring Me Down', a seção rítmica é o motor — todo o resto é decoração. Essa base continuou na era psicodélica, onde os arranjos se tornaram mais densos, mas o núcleo nunca perdeu seu movimento para frente.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🌟 Por que S.F. Sorrow Ainda Importa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S.F. Sorrow (1968) é o álbum que define o legado dos Pretty Things. Ele conta uma história linear — nascimento, amor, guerra, desilusão — através de uma mistura de rock, pop e passagens orquestrais. As músicas são conectadas por temas recorrentes, e a produção, de Norman Smith, dá ao disco uma qualidade espaçosa e levemente sinistra.
Ele antecede o Tommy dos Who em um ano e compartilha algum DNA com o Arthur dos Kinks, mas tem uma atmosfera mais sombria e íntima. O álbum vendeu mal na época, mas sua influência nos álbuns conceituais posteriores é difícil de ignorar.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🔍 Curiosidades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A banda tirou seu nome da música 'Pretty Thing' de Bo Diddley, de 1955, uma escolha que sinalizava suas raízes no R&amp;B.
✅ O estilo vocal de Phil May — uma mistura de rosnado, canto suave e teatralidade — era frequentemente comparado ao de Mick Jagger, mas a entrega de May era mais crua e menos polida.
✅ S.F. Sorrow foi gravado no Abbey Road Studios enquanto os Beatles faziam The White Album, e as duas bandas ocasionalmente se cruzavam nos corredores.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📉 Onde o Catálogo Enfraquece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Após Parachute (1970), os Pretty Things entraram em um longo período de inconsistência. Freeway Madness (1973) e Silk Torpedo (1974) têm momentos, mas carecem do foco dos discos anteriores.
Os álbuns posteriores, de Cross Talk (1980) em diante, são principalmente para completistas. A banda nunca mais capturou a combinação de crueza e ambição que tornou seus melhores trabalhos tão cativantes.
⚠️Os álbuns posteriores geralmente carecem da crueza dos primeiros anos e do foco do auge — ouça com cautela se você não for um completista.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💭 Um Pensamento Final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Os Pretty Things não são uma banda da qual você precisa ouvir tudo. Mas o período de 1965 a 1970 — especialmente S.F. Sorrow e Parachute — contém música que recompensa a atenção. Eles nunca se sentiram completamente confortáveis em uma única direção, e esse desconforto produziu algo que vale a pena lembrar.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🎧 Faixas Essenciais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Don't Bring Me Down
Um exemplo perfeito do som inicial: uma seção rítmica firme, guitarra aguda e o vocal rasgado de May. A música é curta, direta e construída em um riff simples, mas eficaz.
Ouça: Spotify · Apple Music · YouTube
Rosalyn
Outro single inicial que mostra as raízes R&amp;B da banda. A guitarra se mantém limpa e cortante, enquanto a bateria empurra forte. O arranjo é mínimo, deixando a energia conduzir a faixa.
Ouça: Spotify · Apple Music · YouTube
S.F. Sorrow Is Born 1968 - S.F. Sorrow
A faixa de abertura do álbum conceitual. Ela introduz os elementos orquestrais e a estrutura narrativa, mas a seção rítmica ainda impulsiona a música. O contraste entre o núcleo cru e os floreios arranjados define o álbum.
Ouça: Spotify · Apple Music · YouTube
Parachute 1970 - Parachute
A faixa-tít…</a:t>
            </a:r>
          </a:p>
        </p:txBody>
      </p:sp>
    </p:spTree>
  </p:cSld>
  <p:clrMapOvr>
    <a:masterClrMapping xmlns:a="http://schemas.openxmlformats.org/drawingml/2006/main"/>
  </p:clrMapOvr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Pretty Things Wikipedia
Discografia MusicBrainz</a:t>
            </a:r>
          </a:p>
        </p:txBody>
      </p:sp>
    </p:spTree>
  </p:cSld>
  <p:clrMapOvr>
    <a:masterClrMapping xmlns:a="http://schemas.openxmlformats.org/drawingml/2006/main"/>
  </p:clrMapOvr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Big Star: The Cult Band That Changed Everything by Selling Almost Nothing - Outra banda cult que vendeu quase nada, mas influenciou gerações—paralela ao legado subestimado do The Pretty Things.
XTC: The Band That Couldn't Stop Being Interesting - Assim como o The Pretty Things, o XTC equilibrou energia crua com pop ambicioso, nunca se acomodando em um único som.
Van der Graaf Generator: The Organ That Ate the Band - Uma banda que também ultrapassou os limites do prog com uma formação única e visão inflexível, muito parecida com a ambição de S.F. Sorrow.</a:t>
            </a:r>
          </a:p>
        </p:txBody>
      </p:sp>
    </p:spTree>
  </p:cSld>
  <p:clrMapOvr>
    <a:masterClrMapping xmlns:a="http://schemas.openxmlformats.org/drawingml/2006/main"/>
  </p:clrMapOvr>
</p:sld>
</file>