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6a5a43c671a4ff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578e60f8c2943f5"/>
    <p:sldId xmlns:r="http://schemas.openxmlformats.org/officeDocument/2006/relationships" id="257" r:id="R0f7fd7fc47904b2a"/>
    <p:sldId xmlns:r="http://schemas.openxmlformats.org/officeDocument/2006/relationships" id="258" r:id="R1a9920e50f6c49d7"/>
    <p:sldId xmlns:r="http://schemas.openxmlformats.org/officeDocument/2006/relationships" id="259" r:id="R3f2b3a544e844015"/>
    <p:sldId xmlns:r="http://schemas.openxmlformats.org/officeDocument/2006/relationships" id="260" r:id="Ra9cd8e7864064a8c"/>
    <p:sldId xmlns:r="http://schemas.openxmlformats.org/officeDocument/2006/relationships" id="261" r:id="R8009b60d8ad74c42"/>
    <p:sldId xmlns:r="http://schemas.openxmlformats.org/officeDocument/2006/relationships" id="262" r:id="R090c9bf971144904"/>
    <p:sldId xmlns:r="http://schemas.openxmlformats.org/officeDocument/2006/relationships" id="263" r:id="Rb92cbea82ad0468a"/>
    <p:sldId xmlns:r="http://schemas.openxmlformats.org/officeDocument/2006/relationships" id="264" r:id="Rb1fe28b3fb2a4160"/>
    <p:sldId xmlns:r="http://schemas.openxmlformats.org/officeDocument/2006/relationships" id="265" r:id="R9bf196dc418b443e"/>
    <p:sldId xmlns:r="http://schemas.openxmlformats.org/officeDocument/2006/relationships" id="266" r:id="Rd46d5b57660641f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578e60f8c2943f5" /><Relationship Type="http://schemas.openxmlformats.org/officeDocument/2006/relationships/slide" Target="/ppt/slides/slide2.xml" Id="R0f7fd7fc47904b2a" /><Relationship Type="http://schemas.openxmlformats.org/officeDocument/2006/relationships/slide" Target="/ppt/slides/slide3.xml" Id="R1a9920e50f6c49d7" /><Relationship Type="http://schemas.openxmlformats.org/officeDocument/2006/relationships/slide" Target="/ppt/slides/slide4.xml" Id="R3f2b3a544e844015" /><Relationship Type="http://schemas.openxmlformats.org/officeDocument/2006/relationships/slide" Target="/ppt/slides/slide5.xml" Id="Ra9cd8e7864064a8c" /><Relationship Type="http://schemas.openxmlformats.org/officeDocument/2006/relationships/slide" Target="/ppt/slides/slide6.xml" Id="R8009b60d8ad74c42" /><Relationship Type="http://schemas.openxmlformats.org/officeDocument/2006/relationships/slide" Target="/ppt/slides/slide7.xml" Id="R090c9bf971144904" /><Relationship Type="http://schemas.openxmlformats.org/officeDocument/2006/relationships/slide" Target="/ppt/slides/slide8.xml" Id="Rb92cbea82ad0468a" /><Relationship Type="http://schemas.openxmlformats.org/officeDocument/2006/relationships/slide" Target="/ppt/slides/slide9.xml" Id="Rb1fe28b3fb2a4160" /><Relationship Type="http://schemas.openxmlformats.org/officeDocument/2006/relationships/slide" Target="/ppt/slides/slide10.xml" Id="R9bf196dc418b443e" /><Relationship Type="http://schemas.openxmlformats.org/officeDocument/2006/relationships/slide" Target="/ppt/slides/slide11.xml" Id="Rd46d5b57660641f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RC de Go!: A Tiny Car, a Big Track, and Pure Arcade Fun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1999 radio-controlled car simulator from Taito that brings the thrill of RC racing to arcades and PlayStation.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Quick facts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1999
  Developer: Taito
  Publisher: Taito (arcade), Acclaim Entertainment (console)
  Platform: Arcade (G-NET), PlayStation
  Genre: Racing simulator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feels like you're crouching beside a real RC track. The cars are small, the courses are packed with tight turns and jumps, and the camera stays low, making every bump feel huge.
It's fast, frantic, and surprisingly grounded—you're not driving a supercar, you're steering a toy, and that changes everything.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race against AI opponents on circuits that twist through miniature environments. Control is simple: accelerate, brake, and steer.
The challenge comes from managing speed through corners and timing jumps. There are no weapons or power-ups—just pure racing skill and track memorization.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It simulates the physics of a tiny RC car, not a full-sized vehicle—lighter, twitchier, and more responsive.
  ✅ The tracks are designed to look like real-world RC courses, with ramps, tunnels, and obstacles.
  ✅ It was one of the few arcade racers of its era to focus on the toy-car experience rather than fantasy or realism.
  ✅ The PlayStation version added a career mode where you earn money to upgrade your car.
ℹ️Toy physics are the core of RC de Go! — the weight and grip of a tiny car make every turn feel different from a full-size racer.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uses 3D polygonal graphics typical of late-90s arcade games—blocky but colorful, with a clean, toy-like aesthetic.
The low-resolution textures and simple geometry give the cars and tracks a charming, chunky look that matches the RC theme perfectly.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soundtrack is upbeat electronic music that keeps the energy high. Sound effects focus on the high-pitched whine of tiny motors and the clatter of plastic wheels on track surfaces.
It's not immersive in a cinematic way, but it sells the toy-car fantasy.</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core racing feels tight and responsive—still fun for quick sessions.
  Graphics look dated, with blocky cars and simple environments.
  The lack of modern features like online multiplayer or extensive customization may feel limiting.
  Its unique premise remains fresh—no other game quite replicates the RC car experience.
Any mechanic or feature you'd want to highlight for players today?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is worth remembering for taking a niche idea—toy car racing—and executing it with arcade precision.
Anyone who ever loved RC Pro-Am or just wants a pure, quirky racer should give it a spin. It's a tiny gem from a time when arcades still dared to be different.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Speed Freaks: The PlayStation Racer That Made You Earn Your Wheels - Another quirky PlayStation racer from 1999, but with karts and unlockable vehicles instead of RC cars.</a:t>
            </a:r>
          </a:p>
        </p:txBody>
      </p:sp>
    </p:spTree>
  </p:cSld>
  <p:clrMapOvr>
    <a:masterClrMapping xmlns:a="http://schemas.openxmlformats.org/drawingml/2006/main"/>
  </p:clrMapOvr>
</p:sld>
</file>