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4ef05ba45fe40e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74d4e0b0f394d64"/>
    <p:sldId xmlns:r="http://schemas.openxmlformats.org/officeDocument/2006/relationships" id="257" r:id="Rdfd64d3df6b546ed"/>
    <p:sldId xmlns:r="http://schemas.openxmlformats.org/officeDocument/2006/relationships" id="258" r:id="R0c68eabefc0044be"/>
    <p:sldId xmlns:r="http://schemas.openxmlformats.org/officeDocument/2006/relationships" id="259" r:id="Ra25af271de5145d5"/>
    <p:sldId xmlns:r="http://schemas.openxmlformats.org/officeDocument/2006/relationships" id="260" r:id="Rc8b8004c13544bf1"/>
    <p:sldId xmlns:r="http://schemas.openxmlformats.org/officeDocument/2006/relationships" id="261" r:id="Rd4be5fdc216f4c2f"/>
    <p:sldId xmlns:r="http://schemas.openxmlformats.org/officeDocument/2006/relationships" id="262" r:id="R840fc23b76d640ed"/>
    <p:sldId xmlns:r="http://schemas.openxmlformats.org/officeDocument/2006/relationships" id="263" r:id="R3497cec6752c4959"/>
    <p:sldId xmlns:r="http://schemas.openxmlformats.org/officeDocument/2006/relationships" id="264" r:id="R63206b2fe2d1479e"/>
    <p:sldId xmlns:r="http://schemas.openxmlformats.org/officeDocument/2006/relationships" id="265" r:id="R69937f05fdbc452c"/>
    <p:sldId xmlns:r="http://schemas.openxmlformats.org/officeDocument/2006/relationships" id="266" r:id="R328cad235a5e44f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74d4e0b0f394d64" /><Relationship Type="http://schemas.openxmlformats.org/officeDocument/2006/relationships/slide" Target="/ppt/slides/slide2.xml" Id="Rdfd64d3df6b546ed" /><Relationship Type="http://schemas.openxmlformats.org/officeDocument/2006/relationships/slide" Target="/ppt/slides/slide3.xml" Id="R0c68eabefc0044be" /><Relationship Type="http://schemas.openxmlformats.org/officeDocument/2006/relationships/slide" Target="/ppt/slides/slide4.xml" Id="Ra25af271de5145d5" /><Relationship Type="http://schemas.openxmlformats.org/officeDocument/2006/relationships/slide" Target="/ppt/slides/slide5.xml" Id="Rc8b8004c13544bf1" /><Relationship Type="http://schemas.openxmlformats.org/officeDocument/2006/relationships/slide" Target="/ppt/slides/slide6.xml" Id="Rd4be5fdc216f4c2f" /><Relationship Type="http://schemas.openxmlformats.org/officeDocument/2006/relationships/slide" Target="/ppt/slides/slide7.xml" Id="R840fc23b76d640ed" /><Relationship Type="http://schemas.openxmlformats.org/officeDocument/2006/relationships/slide" Target="/ppt/slides/slide8.xml" Id="R3497cec6752c4959" /><Relationship Type="http://schemas.openxmlformats.org/officeDocument/2006/relationships/slide" Target="/ppt/slides/slide9.xml" Id="R63206b2fe2d1479e" /><Relationship Type="http://schemas.openxmlformats.org/officeDocument/2006/relationships/slide" Target="/ppt/slides/slide10.xml" Id="R69937f05fdbc452c" /><Relationship Type="http://schemas.openxmlformats.org/officeDocument/2006/relationships/slide" Target="/ppt/slides/slide11.xml" Id="R328cad235a5e44f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RC de Go!: Ein kleines Auto, eine große Strecke und reiner Arcade-Spaß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RC-Auto-Simulator von Taito aus dem Jahr 1999, der die Spannung des RC-Rennens in Spielhallen und auf die PlayStation bringt.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Quick facts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1999
  Entwickler: Taito
  Publisher: Taito (Arcade), Acclaim Entertainment (Konsole)
  Plattform: Arcade (G-NET), PlayStation
  Genre: Rennsimulator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vermittelt das Gefühl, als würdest du neben einer echten RC-Strecke hocken. Die Autos sind klein, die Kurse voller enger Kurven und Sprünge, und die Kamera bleibt tief, sodass jede Bodenwelle riesig wirkt.
Es ist schnell, hektisch und überraschend bodenständig – du fährst keinen Supersportwagen, sondern lenkst ein Spielzeug, und das verändert alles.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gespielt wird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fährst gegen KI-Gegner auf Rundkursen, die sich durch miniaturenhafte Umgebungen schlängeln. Die Steuerung ist einfach: beschleunigen, bremsen und lenken.
Die Herausforderung besteht darin, die Geschwindigkeit in Kurven zu kontrollieren und Sprünge richtig zu timen. Es gibt keine Waffen oder Power-Ups – nur reine Fahrkünste und Streckenkenntnis.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Es simuliert die Physik eines winzigen RC-Autos, nicht eines vollwertigen Fahrzeugs – leichter, zickiger und reaktionsschneller.
  ✅ Die Strecken sehen aus wie echte RC-Kurse mit Rampen, Tunneln und Hindernissen.
  ✅ Es war eines der wenigen Arcade-Rennspiele seiner Zeit, das sich auf das Spielzeugauto-Erlebnis konzentrierte, anstatt auf Fantasie oder Realismus.
  ✅ Die PlayStation-Version fügte einen Karrieremodus hinzu, in dem du Geld verdienst, um dein Auto zu verbessern.
ℹ️Spielzeugphysik bildet das Kernstück von RC de Go! – das Gewicht und der Grip eines winzigen Autos sorgen dafür, dass sich jede Kurve anders anfühlt als bei einem Rennwagen in Originalgröße.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RC de Go! verwendet 3D-Polygon-Grafiken, wie sie für Arcade-Spiele der späten 90er typisch sind – klobig, aber bunt, mit einer sauberen, spielzeugartigen Ästhetik.
Die niedrig aufgelösten Texturen und die einfache Geometrie verleihen den Autos und Strecken einen charmanten, klobigen Look, der perfekt zum RC-Thema passt.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Soundtrack besteht aus fröhlicher elektronischer Musik, die die Energie hoch hält. Die Soundeffekte konzentrieren sich auf das hohe Sirren winziger Motoren und das Klappern von Plastikrädern auf der Streckenoberfläche.
Es ist nicht auf cineastische Weise immersiv, aber es verkauft die Spielzeugauto-Fantasie glaubhaft.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Kern-Gameplay fühlt sich präzise und reaktionsschnell an – immer noch unterhaltsam für kurze Sessions.
  Die Grafik wirkt veraltet, mit eckigen Autos und einfachen Umgebungen.
  Das Fehlen moderner Funktionen wie Online-Mehrspieler oder umfangreicher Anpassungsmöglichkeiten kann einschränkend wirken.
  Das einzigartige Konzept bleibt frisch – kein anderes Spiel bietet ein vergleichbares RC-Auto-Erlebnis.
Welche Mechanik oder Funktion würdest du Spielern von heute besonders hervorheben?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RC de Go! ist es wert, in Erinnerung zu bleiben, weil es eine Nischenidee – Spielzeugauto-Rennen – mit arcader Präzision umsetzt.
Jeder, der schon einmal RC Pro-Am geliebt hat oder einfach einen puren, schrulligen Racer sucht, sollte ihm eine Chance geben. Es ist ein kleiner Schatz aus einer Zeit, in der Spielhallen noch wagten, anders zu sein.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RC de Go!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Speed Freaks: The PlayStation Racer That Made You Earn Your Wheels - Ein weiterer schrulliger PlayStation-Racer von 1999, jedoch mit Karts und freischaltbaren Fahrzeugen statt RC-Autos.</a:t>
            </a:r>
          </a:p>
        </p:txBody>
      </p:sp>
    </p:spTree>
  </p:cSld>
  <p:clrMapOvr>
    <a:masterClrMapping xmlns:a="http://schemas.openxmlformats.org/drawingml/2006/main"/>
  </p:clrMapOvr>
</p:sld>
</file>