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d25521159f943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3a27f95a9274398"/>
    <p:sldId xmlns:r="http://schemas.openxmlformats.org/officeDocument/2006/relationships" id="257" r:id="R98c188daf7064e69"/>
    <p:sldId xmlns:r="http://schemas.openxmlformats.org/officeDocument/2006/relationships" id="258" r:id="R157949fb73f84422"/>
    <p:sldId xmlns:r="http://schemas.openxmlformats.org/officeDocument/2006/relationships" id="259" r:id="R704411d092ec4098"/>
    <p:sldId xmlns:r="http://schemas.openxmlformats.org/officeDocument/2006/relationships" id="260" r:id="R1723936ceb6440a6"/>
    <p:sldId xmlns:r="http://schemas.openxmlformats.org/officeDocument/2006/relationships" id="261" r:id="R8dbae540bcd542f2"/>
    <p:sldId xmlns:r="http://schemas.openxmlformats.org/officeDocument/2006/relationships" id="262" r:id="Rff378d61fb3749c1"/>
    <p:sldId xmlns:r="http://schemas.openxmlformats.org/officeDocument/2006/relationships" id="263" r:id="R5f12ee59696348e1"/>
    <p:sldId xmlns:r="http://schemas.openxmlformats.org/officeDocument/2006/relationships" id="264" r:id="R0716be80605d4216"/>
    <p:sldId xmlns:r="http://schemas.openxmlformats.org/officeDocument/2006/relationships" id="265" r:id="R2b0441a704344853"/>
    <p:sldId xmlns:r="http://schemas.openxmlformats.org/officeDocument/2006/relationships" id="266" r:id="R1f5936bcc15a460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3a27f95a9274398" /><Relationship Type="http://schemas.openxmlformats.org/officeDocument/2006/relationships/slide" Target="/ppt/slides/slide2.xml" Id="R98c188daf7064e69" /><Relationship Type="http://schemas.openxmlformats.org/officeDocument/2006/relationships/slide" Target="/ppt/slides/slide3.xml" Id="R157949fb73f84422" /><Relationship Type="http://schemas.openxmlformats.org/officeDocument/2006/relationships/slide" Target="/ppt/slides/slide4.xml" Id="R704411d092ec4098" /><Relationship Type="http://schemas.openxmlformats.org/officeDocument/2006/relationships/slide" Target="/ppt/slides/slide5.xml" Id="R1723936ceb6440a6" /><Relationship Type="http://schemas.openxmlformats.org/officeDocument/2006/relationships/slide" Target="/ppt/slides/slide6.xml" Id="R8dbae540bcd542f2" /><Relationship Type="http://schemas.openxmlformats.org/officeDocument/2006/relationships/slide" Target="/ppt/slides/slide7.xml" Id="Rff378d61fb3749c1" /><Relationship Type="http://schemas.openxmlformats.org/officeDocument/2006/relationships/slide" Target="/ppt/slides/slide8.xml" Id="R5f12ee59696348e1" /><Relationship Type="http://schemas.openxmlformats.org/officeDocument/2006/relationships/slide" Target="/ppt/slides/slide9.xml" Id="R0716be80605d4216" /><Relationship Type="http://schemas.openxmlformats.org/officeDocument/2006/relationships/slide" Target="/ppt/slides/slide10.xml" Id="R2b0441a704344853" /><Relationship Type="http://schemas.openxmlformats.org/officeDocument/2006/relationships/slide" Target="/ppt/slides/slide11.xml" Id="R1f5936bcc15a460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RC de Go!: Um Carrinho Miniatura, Uma Pista Gigante e Pura Diversão Arcade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simulador de carro de controle remoto de 1999 da Taito que traz a emoção das corridas de RC para arcades e PlayStation.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Fatos rápidos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1999
  Desenvolvedora: Taito
  Publicadora: Taito (arcade), Acclaim Entertainment (console)
  Plataforma: Arcade (G-NET), PlayStation
  Gênero: Simulador de corrida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🏎️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jogo parece que você está agachado ao lado de uma pista de verdade de carros de controle remoto. Os carros são pequenos, os circuitos são cheios de curvas fechadas e saltos, e a câmera fica baixa, fazendo cada lombada parecer enorme.
É rápido, frenético e surpreendentemente pé no chão — você não está dirigindo um supercarro, está controlando um brinquedo, e isso muda tudo.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corre contra adversários controlados por IA em circuitos que serpenteiam por ambientes em miniatura. O controle é simples: acelerar, frear e virar.
O desafio vem de gerenciar a velocidade nas curvas e cronometrar os saltos. Não há armas ou power-ups — apenas habilidade pura de corrida e memorização da pista.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⭐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Simula a física de um minúsculo carro de controle remoto, não de um veículo em tamanho real — mais leve, mais nervoso e mais responsivo.
  ✅ As pistas são projetadas para parecerem circuitos reais de carros de controle remoto, com rampas, túneis e obstáculos.
  ✅ Foi um dos poucos jogos de corrida de fliperama de sua época a focar na experiência de carro de brinquedo, em vez de fantasia ou realismo.
  ✅ A versão de PlayStation adicionou um modo carreira onde você ganha dinheiro para melhorar seu carro.
ℹ️Física de brinquedo é o núcleo de RC de Go! — o peso e a aderência de um carrinho fazem cada curva parecer diferente de um carro de corrida em tamanho real.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RC de Go! usa gráficos poligonais 3D típicos dos jogos de fliperama do final dos anos 90 — quadrados, mas coloridos, com uma estética limpa e de brinquedo.
As texturas de baixa resolução e a geometria simples dão aos carros e pistas uma aparência charmosa e encorpada que combina perfeitamente com o tema de carro de controle remoto.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trilha sonora é música eletrônica animada que mantém a energia alta. Os efeitos sonoros focam no zumbido agudo de motores minúsculos e no barulho de rodas de plástico nas superfícies da pista.
Não é imersivo de uma forma cinematográfica, mas vende a fantasia do carro de brinquedo.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jogabilidade central é precisa e responsiva — ainda divertida para sessões rápidas.
  Os gráficos parecem datados, com carros quadrados e ambientes simples.
  A falta de recursos modernos, como multijogador online ou personalização extensa, pode parecer limitante.
  Sua premissa única permanece nova — nenhum outro jogo reproduz a experiência de carro de controle remoto.
Alguma mecânica ou recurso que você destacaria para os jogadores hoje?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RC de Go! vale ser lembrado por pegar uma ideia de nicho — corrida de carrinhos de brinquedo — e executá-la com precisão arcade.
Qualquer um que já amou RC Pro-Am ou só quer um jogo de corrida puro e excêntrico deveria experimentá-lo. É uma pequena joia de uma época em que os arcades ainda ousavam ser diferentes.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RC de Go!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Speed Freaks: The PlayStation Racer That Made You Earn Your Wheels - Outro jogo de corrida excêntrico do PlayStation de 1999, mas com karts e veículos desbloqueáveis em vez de carros de controle remoto.</a:t>
            </a:r>
          </a:p>
        </p:txBody>
      </p:sp>
    </p:spTree>
  </p:cSld>
  <p:clrMapOvr>
    <a:masterClrMapping xmlns:a="http://schemas.openxmlformats.org/drawingml/2006/main"/>
  </p:clrMapOvr>
</p:sld>
</file>