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d6c9d9233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8d4e7bdae3f94b10"/>
    <p:sldId xmlns:r="http://schemas.openxmlformats.org/officeDocument/2006/relationships" id="257" r:id="R05cecb2634d146c3"/>
    <p:sldId xmlns:r="http://schemas.openxmlformats.org/officeDocument/2006/relationships" id="258" r:id="Rcc525139b26543ea"/>
    <p:sldId xmlns:r="http://schemas.openxmlformats.org/officeDocument/2006/relationships" id="259" r:id="Rb0c9ac1336ad4ac8"/>
    <p:sldId xmlns:r="http://schemas.openxmlformats.org/officeDocument/2006/relationships" id="260" r:id="R7bf6cebdc409474c"/>
    <p:sldId xmlns:r="http://schemas.openxmlformats.org/officeDocument/2006/relationships" id="261" r:id="Re908142061e7482e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8d4e7bdae3f94b10" /><Relationship Type="http://schemas.openxmlformats.org/officeDocument/2006/relationships/slide" Target="/ppt/slides/slide2.xml" Id="R05cecb2634d146c3" /><Relationship Type="http://schemas.openxmlformats.org/officeDocument/2006/relationships/slide" Target="/ppt/slides/slide3.xml" Id="Rcc525139b26543ea" /><Relationship Type="http://schemas.openxmlformats.org/officeDocument/2006/relationships/slide" Target="/ppt/slides/slide4.xml" Id="Rb0c9ac1336ad4ac8" /><Relationship Type="http://schemas.openxmlformats.org/officeDocument/2006/relationships/slide" Target="/ppt/slides/slide5.xml" Id="R7bf6cebdc409474c" /><Relationship Type="http://schemas.openxmlformats.org/officeDocument/2006/relationships/slide" Target="/ppt/slides/slide6.xml" Id="Re908142061e7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Reduzindo o Teste de Judder: Uma Máquina em Subescala para Sensibilidade de Revestimento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A proposta original para transferir a classificação de judder do revestimento da embreagem do veículo para uma bancada em subescala, motivada pelo tempo de teste e pela velocidade de desenvolvimento de materiais.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🔧 O problema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teste de judder tal como é praticado é realizado num carro selecionado por ser sensível ao judder. Demora muito tempo, e a razão é mecânica e não processual: cada teste exige montar o conjunto completo da embreagem — disco, cobertura da embreagem, volante do motor. A medição é rápida; a preparação não é.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🎯 A abordagem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objetivo deste trabalho é desenvolver uma metodologia para classificar a sensibilidade da face ao judder num ensaio em bancada de escala reduzida. A motivação é apresentada como dois objetivos distintos em vez de um: reduzir o tempo de teste e acelerar o desenvolvimento do material de face.Estão relacionados, mas não são idênticos — o segundo tem a ver com quantas ideias se podem experimentar, não apenas com a rapidez com que se verifica uma.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📊 O que resultou disso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Os resultados preliminares são promissores, com uma boa correlação observada entre os ensaios em escala reduzida e o veículo. Nesta fase, a afirmação é deliberadamente modesta: a correlação existe e justifica continuar, que é o que um primeiro resultado de um novo método de ensaio deve estabelecer.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Porque é importante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Este artigo marca o ponto em que a classificação do judder começa a passar de uma avaliação dependente do veículo para uma avaliação laboratorial. O trabalho foi posteriormente ampliado e reportado novamente com mais dados de correlação, mas o enquadramento aqui apresentado — primeiro em escala reduzida, o veículo para confirmação — é aquilo em que o trabalho posterior se baseia.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📄 Publicação completa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Gregori, I. R. S.; Domingues, A. — Judder Based on Sub Scale Test Machine Concerning Facing. SAE Technical Papers, outubro de 2012.Ler a publicação completa no ResearchGate</a:t>
            </a:r>
          </a:p>
        </p:txBody>
      </p:sp>
    </p:spTree>
  </p:cSld>
  <p:clrMapOvr>
    <a:masterClrMapping xmlns:a="http://schemas.openxmlformats.org/drawingml/2006/main"/>
  </p:clrMapOvr>
</p:sld>
</file>