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a1e28d03aae14f2d"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6fbbd36277804dde"/>
    <p:sldId xmlns:r="http://schemas.openxmlformats.org/officeDocument/2006/relationships" id="257" r:id="Rcd20879c19e346cf"/>
    <p:sldId xmlns:r="http://schemas.openxmlformats.org/officeDocument/2006/relationships" id="258" r:id="Rc49c8dd3808b4700"/>
    <p:sldId xmlns:r="http://schemas.openxmlformats.org/officeDocument/2006/relationships" id="259" r:id="R8cf34cfc89b64471"/>
    <p:sldId xmlns:r="http://schemas.openxmlformats.org/officeDocument/2006/relationships" id="260" r:id="Re18a73f7c2c84122"/>
    <p:sldId xmlns:r="http://schemas.openxmlformats.org/officeDocument/2006/relationships" id="261" r:id="Reebde0f9b7a34169"/>
    <p:sldId xmlns:r="http://schemas.openxmlformats.org/officeDocument/2006/relationships" id="262" r:id="Rd3f22f346a5f4e36"/>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6fbbd36277804dde" /><Relationship Type="http://schemas.openxmlformats.org/officeDocument/2006/relationships/slide" Target="/ppt/slides/slide2.xml" Id="Rcd20879c19e346cf" /><Relationship Type="http://schemas.openxmlformats.org/officeDocument/2006/relationships/slide" Target="/ppt/slides/slide3.xml" Id="Rc49c8dd3808b4700" /><Relationship Type="http://schemas.openxmlformats.org/officeDocument/2006/relationships/slide" Target="/ppt/slides/slide4.xml" Id="R8cf34cfc89b64471" /><Relationship Type="http://schemas.openxmlformats.org/officeDocument/2006/relationships/slide" Target="/ppt/slides/slide5.xml" Id="Re18a73f7c2c84122" /><Relationship Type="http://schemas.openxmlformats.org/officeDocument/2006/relationships/slide" Target="/ppt/slides/slide6.xml" Id="Reebde0f9b7a34169" /><Relationship Type="http://schemas.openxmlformats.org/officeDocument/2006/relationships/slide" Target="/ppt/slides/slide7.xml" Id="Rd3f22f346a5f4e36"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Reduzir calorias pode retardar o envelhecimento em sistemas-chave do corpo</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Um estudo humano de 2 anos descobriu que a restrição calórica retardou o envelhecimento nos sistemas cardíaco, imunológico e metabólico.</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Introdução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Este estudo analisou se comer menos calorias ao longo de dois anos poderia retardar o envelhecimento de diferentes sistemas do corpo humano. O envelhecimento afeta os órgãos em ritmos diferentes, e os pesquisadores queriam ver se cortar calorias poderia manter alguns sistemas mais jovens.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que o estudo fez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estudo foi um ensaio clínico randomizado, o que significa que os participantes foram designados aleatoriamente para um de dois grupos. Um grupo comeu cerca de 20% menos calorias do que o normal, enquanto o outro comeu normalmente. Os pesquisadores acompanharam 185 adultos por até dois anos. Eles mediram a idade biológica—uma maneira de estimar como os sistemas do corpo agem—para o coração, sistema imunológico, rins, fígado e metabolismo, além do corpo inteiro.</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que descobriu</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restrição calórica retardou o envelhecimento do sistema metabólico em cerca de 0,5 a 0,6 anos em comparação com a alimentação normal.Retardou o envelhecimento cardiovascular em cerca de 0,8 a 1,0 anos.O envelhecimento do corpo inteiro diminuiu em cerca de 1,0 a 1,3 anos.O envelhecimento do sistema imunológico diminuiu em cerca de 0,6 anos.O envelhecimento do fígado só diminuiu após 24 meses, e o envelhecimento dos rins não foi afetado.</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Quanto confiar nisso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Este é um ensaio clínico randomizado, que é um design forte para um único estudo humano, então merece uma classificação de confiança 'Boa'. A principal limitação é que é um único estudo, e os resultados podem não se aplicar a todos.</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Seu plano de ação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Considere reduzir o tamanho das porções gradualmente para diminuir a ingestão diária de calorias, se o seu médico concordar.Foque em alimentos ricos em nutrientes, como vegetais, frutas e grãos integrais, para se manter saudável enquanto come menos.Acompanhe seus hábitos alimentares por uma semana para ver onde você pode cortar calorias extras.Discuta qualquer mudança importante na dieta com um profissional de saúde.Este resumo é apenas para informação geral e não é aconselhamento médico. Fale com um profissional qualificado antes de mudar qualquer coisa relacionada à sua saúde.</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Fonte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Efeito da restrição calórica no envelhecimento biológico específico de órgãos em um ensaio clínico randomizado. Nutrição clínica (Edimburgo, Escócia). 2026 PubMed</a:t>
            </a:r>
          </a:p>
        </p:txBody>
      </p:sp>
    </p:spTree>
  </p:cSld>
  <p:clrMapOvr>
    <a:masterClrMapping xmlns:a="http://schemas.openxmlformats.org/drawingml/2006/main"/>
  </p:clrMapOvr>
</p:sld>
</file>