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9dc4d0a6b9274db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b59a3b547b354d74"/>
    <p:sldId xmlns:r="http://schemas.openxmlformats.org/officeDocument/2006/relationships" id="257" r:id="R85078ed9df3944a6"/>
    <p:sldId xmlns:r="http://schemas.openxmlformats.org/officeDocument/2006/relationships" id="258" r:id="R6fecc8792cac46af"/>
    <p:sldId xmlns:r="http://schemas.openxmlformats.org/officeDocument/2006/relationships" id="259" r:id="R47828145b3d041be"/>
    <p:sldId xmlns:r="http://schemas.openxmlformats.org/officeDocument/2006/relationships" id="260" r:id="R9511b81a3a8e4b49"/>
    <p:sldId xmlns:r="http://schemas.openxmlformats.org/officeDocument/2006/relationships" id="261" r:id="R6c4af34c203d4c2b"/>
    <p:sldId xmlns:r="http://schemas.openxmlformats.org/officeDocument/2006/relationships" id="262" r:id="R9593965d36234a45"/>
    <p:sldId xmlns:r="http://schemas.openxmlformats.org/officeDocument/2006/relationships" id="263" r:id="Ra1afa2d227b54d1e"/>
    <p:sldId xmlns:r="http://schemas.openxmlformats.org/officeDocument/2006/relationships" id="264" r:id="Raf6a4c8764c14971"/>
    <p:sldId xmlns:r="http://schemas.openxmlformats.org/officeDocument/2006/relationships" id="265" r:id="Rc3526688bef5436c"/>
    <p:sldId xmlns:r="http://schemas.openxmlformats.org/officeDocument/2006/relationships" id="266" r:id="R07fd2fd94b944031"/>
    <p:sldId xmlns:r="http://schemas.openxmlformats.org/officeDocument/2006/relationships" id="267" r:id="R31b9010fcbe14938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b59a3b547b354d74" /><Relationship Type="http://schemas.openxmlformats.org/officeDocument/2006/relationships/slide" Target="/ppt/slides/slide2.xml" Id="R85078ed9df3944a6" /><Relationship Type="http://schemas.openxmlformats.org/officeDocument/2006/relationships/slide" Target="/ppt/slides/slide3.xml" Id="R6fecc8792cac46af" /><Relationship Type="http://schemas.openxmlformats.org/officeDocument/2006/relationships/slide" Target="/ppt/slides/slide4.xml" Id="R47828145b3d041be" /><Relationship Type="http://schemas.openxmlformats.org/officeDocument/2006/relationships/slide" Target="/ppt/slides/slide5.xml" Id="R9511b81a3a8e4b49" /><Relationship Type="http://schemas.openxmlformats.org/officeDocument/2006/relationships/slide" Target="/ppt/slides/slide6.xml" Id="R6c4af34c203d4c2b" /><Relationship Type="http://schemas.openxmlformats.org/officeDocument/2006/relationships/slide" Target="/ppt/slides/slide7.xml" Id="R9593965d36234a45" /><Relationship Type="http://schemas.openxmlformats.org/officeDocument/2006/relationships/slide" Target="/ppt/slides/slide8.xml" Id="Ra1afa2d227b54d1e" /><Relationship Type="http://schemas.openxmlformats.org/officeDocument/2006/relationships/slide" Target="/ppt/slides/slide9.xml" Id="Raf6a4c8764c14971" /><Relationship Type="http://schemas.openxmlformats.org/officeDocument/2006/relationships/slide" Target="/ppt/slides/slide10.xml" Id="Rc3526688bef5436c" /><Relationship Type="http://schemas.openxmlformats.org/officeDocument/2006/relationships/slide" Target="/ppt/slides/slide11.xml" Id="R07fd2fd94b944031" /><Relationship Type="http://schemas.openxmlformats.org/officeDocument/2006/relationships/slide" Target="/ppt/slides/slide12.xml" Id="R31b9010fcbe14938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Repensando a Ruminação: Uma Visão Mais Ampla para os Tempos Modernos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Uma revisão propõe um novo modelo de ruminação como fluxo mental interrompido, não apenas pensamentos autofocados na depressão.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Visão geral do estudo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Esta é uma revisão conceitual, não um experimento. Os autores revisaram a literatura histórica e clínica sobre ruminação. Em seguida, introduziram o Modelo de Fluxo da Ruminação (FMR), que descreve a ruminação como uma interrupção no fluxo suave dos conteúdos mentais, envolvendo intenção, memória, afeto e eventos externos. A revisão também discute como a tecnologia moderna, como smartphones, pode influenciar a ruminação.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🔍 Principais descobertas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✅ Ruminação está ligada a prejuízos cognitivos em vários transtornos mentais, não apenas na depressão.
✅ O conceito de ruminação foi reduzido ao tipo autofocado na depressão, mas os autores argumentam que ele é mais amplo.
✅ O Modelo de Fluxo da Ruminação (FMR) conceitua a ruminação como uma interrupção do fluxo mental suave.
✅ Avanços tecnológicos rápidos, como smartphones, podem impactar a ruminação nas sociedades contemporâneas.
✅ O FMR tem implicações para a prática de saúde mental, potencialmente expandindo as oportunidades de intervenção.
ℹ️A revisão sugere que a ruminação não é apenas um sintoma de depressão, mas um processo mais amplo que afeta muitas condições de saúde mental. O novo modelo destaca como a tecnologia pode piorar ou alterar a ruminação. Isso pode levar a novas form…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⚖️ Estudo vs. alegação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Este estudo não faz uma alegação de saúde mais ampla. Ele apresenta um novo modelo teórico de ruminação baseado em uma revisão da pesquisa existente.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❌ O que NÃO mostra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Não testa o Modelo de Fluxo da Ruminação em experimentos.
Não prova que a tecnologia causa ruminação.
Não fornece intervenções ou tratamentos específicos.
Não estabelece causalidade entre ruminação e transtornos mentais.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📊 Nível de evidência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Uma revisão conceitual da literatura existente.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🎯 Indicador de confiança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Confiança: Baixa a moderada — baseada em uma revisão, não em dados originais.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🤔 Quanto confiar nisso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Nível de confiança: Moderado. Esta é uma revisão de conceitos, não um estudo controlado. As descobertas são baseadas na interpretação dos autores da literatura existente, portanto, trate-as com cautela saudável.</a:t>
            </a:r>
          </a:p>
        </p:txBody>
      </p:sp>
    </p:spTree>
  </p:cSld>
  <p:clrMapOvr>
    <a:masterClrMapping xmlns:a="http://schemas.openxmlformats.org/drawingml/2006/main"/>
  </p:clrMapOvr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⚠️ Limitações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É uma revisão, não uma pesquisa original.
O modelo é teórico e não foi testado empiricamente.
Os sujeitos não foram claramente especificados.
A revisão pode refletir viés do autor na seleção de literatura.</a:t>
            </a:r>
          </a:p>
        </p:txBody>
      </p:sp>
    </p:spTree>
  </p:cSld>
  <p:clrMapOvr>
    <a:masterClrMapping xmlns:a="http://schemas.openxmlformats.org/drawingml/2006/main"/>
  </p:clrMapOvr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❓ Perguntas em aberto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Modelo de Fluxo da Ruminação pode ser testado em experimentos?
A tecnologia causa ou agrava diretamente a ruminação?
Este modelo levará a novos tratamentos eficazes?</a:t>
            </a:r>
          </a:p>
        </p:txBody>
      </p:sp>
    </p:spTree>
  </p:cSld>
  <p:clrMapOvr>
    <a:masterClrMapping xmlns:a="http://schemas.openxmlformats.org/drawingml/2006/main"/>
  </p:clrMapOvr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📝 Seu plano de ação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✅ Entenda que a ruminação é um fenômeno amplo, não apenas relacionado à depressão.
✅ Esteja ciente de que o uso de tecnologia pode afetar seu fluxo mental.
✅ Se você lida com pensamentos repetitivos, discuta isso com um profissional.
✅ Mantenha-se informado enquanto a pesquisa testa este novo modelo.
Esta revisão propõe uma visão mais ampla da ruminação como um fluxo mental interrompido, mas o modelo permanece teórico e não testado.
Este resumo é apenas para informação geral e não constitui aconselhamento médico. Converse com um profissional qualificado antes de mudar qualquer aspecto da sua saúde.</a:t>
            </a:r>
          </a:p>
        </p:txBody>
      </p:sp>
    </p:spTree>
  </p:cSld>
  <p:clrMapOvr>
    <a:masterClrMapping xmlns:a="http://schemas.openxmlformats.org/drawingml/2006/main"/>
  </p:clrMapOvr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🏁 Fonte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Rumination as a Transdiagnostic Phenomenon in the 21st Century: The Flow Model of Rumination.. Brain sciences. 2023 PubMed</a:t>
            </a:r>
          </a:p>
        </p:txBody>
      </p:sp>
    </p:spTree>
  </p:cSld>
  <p:clrMapOvr>
    <a:masterClrMapping xmlns:a="http://schemas.openxmlformats.org/drawingml/2006/main"/>
  </p:clrMapOvr>
</p:sld>
</file>