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1e8e5edbe2404659"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daf913ae213c40ab"/>
    <p:sldId xmlns:r="http://schemas.openxmlformats.org/officeDocument/2006/relationships" id="257" r:id="R47cbbc3552af4181"/>
    <p:sldId xmlns:r="http://schemas.openxmlformats.org/officeDocument/2006/relationships" id="258" r:id="R4ef124f1882c41bc"/>
    <p:sldId xmlns:r="http://schemas.openxmlformats.org/officeDocument/2006/relationships" id="259" r:id="Ra14a268b1a314ab7"/>
    <p:sldId xmlns:r="http://schemas.openxmlformats.org/officeDocument/2006/relationships" id="260" r:id="R51a9771238f3429c"/>
    <p:sldId xmlns:r="http://schemas.openxmlformats.org/officeDocument/2006/relationships" id="261" r:id="Ra53011fc2eba4cda"/>
    <p:sldId xmlns:r="http://schemas.openxmlformats.org/officeDocument/2006/relationships" id="262" r:id="R56c1e27da530495f"/>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daf913ae213c40ab" /><Relationship Type="http://schemas.openxmlformats.org/officeDocument/2006/relationships/slide" Target="/ppt/slides/slide2.xml" Id="R47cbbc3552af4181" /><Relationship Type="http://schemas.openxmlformats.org/officeDocument/2006/relationships/slide" Target="/ppt/slides/slide3.xml" Id="R4ef124f1882c41bc" /><Relationship Type="http://schemas.openxmlformats.org/officeDocument/2006/relationships/slide" Target="/ppt/slides/slide4.xml" Id="Ra14a268b1a314ab7" /><Relationship Type="http://schemas.openxmlformats.org/officeDocument/2006/relationships/slide" Target="/ppt/slides/slide5.xml" Id="R51a9771238f3429c" /><Relationship Type="http://schemas.openxmlformats.org/officeDocument/2006/relationships/slide" Target="/ppt/slides/slide6.xml" Id="Ra53011fc2eba4cda" /><Relationship Type="http://schemas.openxmlformats.org/officeDocument/2006/relationships/slide" Target="/ppt/slides/slide7.xml" Id="R56c1e27da530495f"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Reprogramar células para combater o envelhecimento: o que sabemos até agora</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Uma revisão sobre a reprogramação celular como uma possível forma de retardar o declínio relacionado à idade, com ressalvas.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Introdução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À medida que envelhecemos, nossas células perdem sua função juvenil. Os cientistas estão estudando um processo chamado reprogramação celular, que pode ajudar a restaurar essa função. Esta revisão analisa os avanços recentes e os desafios no uso dessa abordagem para tratar o declínio relacionado à idade.</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que o estudo fez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Este é um artigo de revisão, ou seja, resume descobertas de muitos estudos anteriores. Ele se concentra em pesquisas em humanos, mas também discute trabalhos em animais e células. A revisão examina como a reprogramação celular pode ser feita com segurança e eficácia, e quais obstáculos permanecem.</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O que encontrou</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 reprogramação celular mostra potencial para melhorar o declínio celular relacionado à idade.Métodos anteriores careciam de especificidade, ou seja, poderiam afetar células erradas.Havia risco de causar câncer, mas avanços recentes reduziram esse risco.Essas melhorias são um passo em direção ao desenvolvimento de tratamentos seguros para doenças relacionadas à idade.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Quanto confiar nisso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Esta é uma revisão, que é um resumo de muitos estudos, portanto fornece uma visão ampla. No entanto, não é um experimento único, e o nível de confiança é Moderado porque depende de outras pesquisas. A maior limitação é que não é um teste direto em humanos, então não podemos ter certeza de que a abordagem funciona em pessoas ainda.</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Seu plano de ação</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Foque em hábitos saudáveis gerais, como comer bem e manter-se ativo, pois eles apoiam a saúde celular.Acompanhe novas pesquisas, mas seja cauteloso com alegações até que ensaios em humanos as confirmem.Fale com um médico antes de experimentar qualquer novo tratamento ou suplemento.Este resumo é apenas para informação geral e não é aconselhamento médico. Fale com um profissional qualificado antes de mudar qualquer coisa sobre sua saúde.</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Fonte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Reprogramação parcial direcionada como uma nova estratégia terapêutica para o declínio relacionado à idade. Ageing research reviews. 2025 PubMed</a:t>
            </a:r>
          </a:p>
        </p:txBody>
      </p:sp>
    </p:spTree>
  </p:cSld>
  <p:clrMapOvr>
    <a:masterClrMapping xmlns:a="http://schemas.openxmlformats.org/drawingml/2006/main"/>
  </p:clrMapOvr>
</p:sld>
</file>