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cf31873499b4d3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1d3d4004473433b"/>
    <p:sldId xmlns:r="http://schemas.openxmlformats.org/officeDocument/2006/relationships" id="257" r:id="Rb49e3ed5a6d04c58"/>
    <p:sldId xmlns:r="http://schemas.openxmlformats.org/officeDocument/2006/relationships" id="258" r:id="Rc794605a0639440a"/>
    <p:sldId xmlns:r="http://schemas.openxmlformats.org/officeDocument/2006/relationships" id="259" r:id="Rcd5fe87a0d7345c3"/>
    <p:sldId xmlns:r="http://schemas.openxmlformats.org/officeDocument/2006/relationships" id="260" r:id="R8d37b4b481334d0c"/>
    <p:sldId xmlns:r="http://schemas.openxmlformats.org/officeDocument/2006/relationships" id="261" r:id="Ra05ca572b18a4556"/>
    <p:sldId xmlns:r="http://schemas.openxmlformats.org/officeDocument/2006/relationships" id="262" r:id="Rc4b57d05f9c24797"/>
    <p:sldId xmlns:r="http://schemas.openxmlformats.org/officeDocument/2006/relationships" id="263" r:id="R9f10c1b2290b407d"/>
    <p:sldId xmlns:r="http://schemas.openxmlformats.org/officeDocument/2006/relationships" id="264" r:id="Rdae56ea2779d4618"/>
    <p:sldId xmlns:r="http://schemas.openxmlformats.org/officeDocument/2006/relationships" id="265" r:id="Rc52c93e4680b4ba5"/>
    <p:sldId xmlns:r="http://schemas.openxmlformats.org/officeDocument/2006/relationships" id="266" r:id="R00aa99f674864b6d"/>
    <p:sldId xmlns:r="http://schemas.openxmlformats.org/officeDocument/2006/relationships" id="267" r:id="R39574c1eec79477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1d3d4004473433b" /><Relationship Type="http://schemas.openxmlformats.org/officeDocument/2006/relationships/slide" Target="/ppt/slides/slide2.xml" Id="Rb49e3ed5a6d04c58" /><Relationship Type="http://schemas.openxmlformats.org/officeDocument/2006/relationships/slide" Target="/ppt/slides/slide3.xml" Id="Rc794605a0639440a" /><Relationship Type="http://schemas.openxmlformats.org/officeDocument/2006/relationships/slide" Target="/ppt/slides/slide4.xml" Id="Rcd5fe87a0d7345c3" /><Relationship Type="http://schemas.openxmlformats.org/officeDocument/2006/relationships/slide" Target="/ppt/slides/slide5.xml" Id="R8d37b4b481334d0c" /><Relationship Type="http://schemas.openxmlformats.org/officeDocument/2006/relationships/slide" Target="/ppt/slides/slide6.xml" Id="Ra05ca572b18a4556" /><Relationship Type="http://schemas.openxmlformats.org/officeDocument/2006/relationships/slide" Target="/ppt/slides/slide7.xml" Id="Rc4b57d05f9c24797" /><Relationship Type="http://schemas.openxmlformats.org/officeDocument/2006/relationships/slide" Target="/ppt/slides/slide8.xml" Id="R9f10c1b2290b407d" /><Relationship Type="http://schemas.openxmlformats.org/officeDocument/2006/relationships/slide" Target="/ppt/slides/slide9.xml" Id="Rdae56ea2779d4618" /><Relationship Type="http://schemas.openxmlformats.org/officeDocument/2006/relationships/slide" Target="/ppt/slides/slide10.xml" Id="Rc52c93e4680b4ba5" /><Relationship Type="http://schemas.openxmlformats.org/officeDocument/2006/relationships/slide" Target="/ppt/slides/slide11.xml" Id="R00aa99f674864b6d" /><Relationship Type="http://schemas.openxmlformats.org/officeDocument/2006/relationships/slide" Target="/ppt/slides/slide12.xml" Id="R39574c1eec79477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Rethinking Rumination: A Broader View for Modern Times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review proposes a new model of rumination as disrupted mental flow, not just self-focused thoughts in depression.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overview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is a conceptual review, not an experiment. The authors reviewed historical and clinical literature on rumination. They then introduced the Flow Model of Rumination (FMR), which describes rumination as a disruption in the smooth flow of mental contents, involving intention, memory, affect, and external events. The review also discusses how modern technology, like smartphones, may influence rumination.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Key findings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Rumination is linked to cognitive impairments across various mental disorders, not just depression.
✅ The concept of rumination has been narrowed to self-focused type in depression, but the authors argue it is broader.
✅ The Flow Model of Rumination (FMR) conceptualizes rumination as a disruption of smooth mental flow.
✅ Rapid technological advances, such as smartphones, may impact rumination in contemporary societies.
✅ The FMR has implications for mental health practice, potentially expanding intervention opportunities.
ℹ️The review suggests that rumination is not just a symptom of depression but a broader process affecting many mental health conditions. The new model highlights how technology might worsen or change rumination. This could lead to new ways to help people, but the model…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vs. claim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study does not make a broader health claim. It presents a new theoretical model of rumination based on a review of existing research.</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does not test the Flow Model of Rumination in experiments.
It does not prove that technology causes rumination.
It does not provide specific interventions or treatments.
It does not establish causation between rumination and mental disorders.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conceptual review of existing literature.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Confidence indicator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Confidence: Low to moderate — based on a review, not original data.</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much to trust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Trust tier: Moderate. This is a review of concepts, not a controlled study. The findings are based on the authors' interpretation of existing literature, so treat them with healthy caution.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is a review, not original research.
The model is theoretical and not empirically tested.
Subjects were not clearly specified.
The review may reflect author bias in selecting literature.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Can the Flow Model of Rumination be tested in experiments?
Does technology directly cause or worsen rumination?
Will this model lead to effective new treatments?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Understand that rumination is a broad phenomenon, not just depression-related.
✅ Be aware that technology use may affect your mental flow.
✅ If you struggle with repetitive thoughts, discuss this with a professional.
✅ Stay informed as research tests this new model.
This review proposes a broader view of rumination as disrupted mental flow, but the model remains theoretical and untested.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Rumination as a Transdiagnostic Phenomenon in the 21st Century: The Flow Model of Rumination.. Brain sciences. 2023 PubMed</a:t>
            </a:r>
          </a:p>
        </p:txBody>
      </p:sp>
    </p:spTree>
  </p:cSld>
  <p:clrMapOvr>
    <a:masterClrMapping xmlns:a="http://schemas.openxmlformats.org/drawingml/2006/main"/>
  </p:clrMapOvr>
</p:sld>
</file>