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c0ebbbe9cf14e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097953ca97bf4040"/>
    <p:sldId xmlns:r="http://schemas.openxmlformats.org/officeDocument/2006/relationships" id="257" r:id="R58b359fe397a4c64"/>
    <p:sldId xmlns:r="http://schemas.openxmlformats.org/officeDocument/2006/relationships" id="258" r:id="R826a6114c1aa4736"/>
    <p:sldId xmlns:r="http://schemas.openxmlformats.org/officeDocument/2006/relationships" id="259" r:id="R38a3f37a3db74b4a"/>
    <p:sldId xmlns:r="http://schemas.openxmlformats.org/officeDocument/2006/relationships" id="260" r:id="Rba95ffa433e943ad"/>
    <p:sldId xmlns:r="http://schemas.openxmlformats.org/officeDocument/2006/relationships" id="261" r:id="R37bc0bc890854fd3"/>
    <p:sldId xmlns:r="http://schemas.openxmlformats.org/officeDocument/2006/relationships" id="262" r:id="R16db2d0bfd224956"/>
    <p:sldId xmlns:r="http://schemas.openxmlformats.org/officeDocument/2006/relationships" id="263" r:id="Ra39ae02be5334d70"/>
    <p:sldId xmlns:r="http://schemas.openxmlformats.org/officeDocument/2006/relationships" id="264" r:id="R16f8323bd1234837"/>
    <p:sldId xmlns:r="http://schemas.openxmlformats.org/officeDocument/2006/relationships" id="265" r:id="Rfedc36fcc6564c68"/>
    <p:sldId xmlns:r="http://schemas.openxmlformats.org/officeDocument/2006/relationships" id="266" r:id="R6818b382b13f4783"/>
    <p:sldId xmlns:r="http://schemas.openxmlformats.org/officeDocument/2006/relationships" id="267" r:id="Ra8396e0213084224"/>
    <p:sldId xmlns:r="http://schemas.openxmlformats.org/officeDocument/2006/relationships" id="268" r:id="Ra21e5ee61099468a"/>
    <p:sldId xmlns:r="http://schemas.openxmlformats.org/officeDocument/2006/relationships" id="269" r:id="Rcf0c8da65dac4ea9"/>
    <p:sldId xmlns:r="http://schemas.openxmlformats.org/officeDocument/2006/relationships" id="270" r:id="Rdcd77485bf944cb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097953ca97bf4040" /><Relationship Type="http://schemas.openxmlformats.org/officeDocument/2006/relationships/slide" Target="/ppt/slides/slide2.xml" Id="R58b359fe397a4c64" /><Relationship Type="http://schemas.openxmlformats.org/officeDocument/2006/relationships/slide" Target="/ppt/slides/slide3.xml" Id="R826a6114c1aa4736" /><Relationship Type="http://schemas.openxmlformats.org/officeDocument/2006/relationships/slide" Target="/ppt/slides/slide4.xml" Id="R38a3f37a3db74b4a" /><Relationship Type="http://schemas.openxmlformats.org/officeDocument/2006/relationships/slide" Target="/ppt/slides/slide5.xml" Id="Rba95ffa433e943ad" /><Relationship Type="http://schemas.openxmlformats.org/officeDocument/2006/relationships/slide" Target="/ppt/slides/slide6.xml" Id="R37bc0bc890854fd3" /><Relationship Type="http://schemas.openxmlformats.org/officeDocument/2006/relationships/slide" Target="/ppt/slides/slide7.xml" Id="R16db2d0bfd224956" /><Relationship Type="http://schemas.openxmlformats.org/officeDocument/2006/relationships/slide" Target="/ppt/slides/slide8.xml" Id="Ra39ae02be5334d70" /><Relationship Type="http://schemas.openxmlformats.org/officeDocument/2006/relationships/slide" Target="/ppt/slides/slide9.xml" Id="R16f8323bd1234837" /><Relationship Type="http://schemas.openxmlformats.org/officeDocument/2006/relationships/slide" Target="/ppt/slides/slide10.xml" Id="Rfedc36fcc6564c68" /><Relationship Type="http://schemas.openxmlformats.org/officeDocument/2006/relationships/slide" Target="/ppt/slides/slide11.xml" Id="R6818b382b13f4783" /><Relationship Type="http://schemas.openxmlformats.org/officeDocument/2006/relationships/slide" Target="/ppt/slides/slide12.xml" Id="Ra8396e0213084224" /><Relationship Type="http://schemas.openxmlformats.org/officeDocument/2006/relationships/slide" Target="/ppt/slides/slide13.xml" Id="Ra21e5ee61099468a" /><Relationship Type="http://schemas.openxmlformats.org/officeDocument/2006/relationships/slide" Target="/ppt/slides/slide14.xml" Id="Rcf0c8da65dac4ea9" /><Relationship Type="http://schemas.openxmlformats.org/officeDocument/2006/relationships/slide" Target="/ppt/slides/slide15.xml" Id="Rdcd77485bf944cb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Risco de Síndrome Metabólica Maior em Mulheres Coreanas Sobreviventes de Câncer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Mulheres coreanas sobreviventes de câncer tiveram uma prevalência 22% maior de síndrome metabólica do que mulheres sem câncer, associada à dieta e atividade física.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Introdução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investigou se mulheres coreanas que sobreviveram ao câncer apresentavam mais síndrome metabólica (um conjunto de riscos à saúde como açúcar elevado no sangue e gordura abdominal) do que mulheres sem câncer, e como a dieta e o exercício influenciavam.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analisaram dados de 12.676 mulheres coreanas — 1.003 sobreviventes de câncer e 11.673 sem câncer — ao longo de um período de 6 anos. Eles compararam hábitos alimentares (calorias, comer fora, café da manhã, suplementos) e atividade física (aeróbica, força, tempo sedentário) entre os dois grupos.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O que foi encontrado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Sobreviventes de câncer tinham 22% mais chance de ter síndrome metabólica do que mulheres sem câncer.
✅ Sobreviventes de câncer colorretal tinham 77% mais risco; sobreviventes de câncer cervical, 72% mais; sobreviventes de câncer de pulmão, 3 vezes mais.
✅ Comer mais calorias do que o recomendado aumentou o risco de síndrome metabólica em 31% nas sobreviventes e 43% nas mulheres sem câncer.
✅ Comer fora com frequência aumentou o risco em 2,65 vezes nas sobreviventes e 1,11 vezes nas mulheres sem câncer.
✅ Baixa atividade aeróbica aumentou o risco em 36% em ambos os grupos; baixo treinamento de força aumentou em 49% nas sobreviventes e 36% nas mulheres sem câncer.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sobreviventes de câncer neste estudo tiveram maior chance de síndrome metabólica, e dieta inadequada e baixa atividade física estavam associadas a esse risco. O estudo mediu associações, não causa e efeito, e não prova que mudar a dieta ou a atividade reduziria o risco.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se sobreviventes de câncer tinham mais síndrome metabólica e se dieta e atividade estavam ligadas a ela. Ele não testou se melhorar a dieta ou o exercício preveniria ou reverteria a síndrome metabólica.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a dieta ou atividade causou a diferença na síndrome metabólica.
Não estudou homens ou populações não coreanas.
Não mediu resultados de saúde a longo prazo, como doença cardíaca ou morte.
Não testou se mudar hábitos reduziria o risco.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pessoas.
Confiança: Baixa a moderada — baseada em um único estudo observacional com desenho transversal.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🔒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nível de confiança é Moderado. Isso significa que os achados merecem atenção, mas vêm de um estudo observacional que não pode provar causa e efeito, então trate-os com cautela saudável.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Desenho observacional não pode provar causa e efeito.
Dieta e atividade foram autorrelatadas, o que pode ser impreciso.
Apenas mulheres coreanas foram estudadas, limitando a generalização.
Tipos de câncer e tratamentos não foram detalhados.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Melhorar a dieta e o exercício realmente reduziria o risco de síndrome metabólica em sobreviventes de câncer?
Esses achados se aplicam a homens ou outros grupos étnicos?
Como diferentes tratamentos oncológicos afetam o risco de síndrome metabólica?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sobreviventes de câncer podem precisar de atenção extra à dieta e à atividade física.
✅ Monitore seus próprios hábitos alimentares e níveis de exercício se você for sobrevivente de câncer.
✅ Discuta sua saúde metabólica com um profissional de saúde, especialmente se você teve câncer.
✅ Não presuma que apenas mudar a dieta ou o exercício evitará a síndrome metabólica—mais pesquisas são necessárias.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Sobreviventes coreanas de câncer tiveram maior chance de síndrome metabólica, ligada à dieta e atividade, mas este estudo não prova causa e efeito.
Este resumo é apenas para informação geral e não é aconselhamento médico. Converse com um profissional qualificado antes de mudar algo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Prevalence of Metabolic Syndrome Based on the Dietary Habits and Physical Activity of Korean Women Cancer Survivors.. Foods (Basel, Switzerland). 2023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Can Diet Plus Exercise Boost Brain Function? What a New Review Found - Explora como dieta e exercício juntos afetam a saúde cerebral, um tópico relacionado para sobreviventes de câncer gerenciando riscos metabólicos.
Exercise and diet help older adults' thinking, review finds - Revisa como exercício e nutrição melhoram a cognição, relevante para mudanças no estilo de vida de sobreviventes de câncer.</a:t>
            </a:r>
          </a:p>
        </p:txBody>
      </p:sp>
    </p:spTree>
  </p:cSld>
  <p:clrMapOvr>
    <a:masterClrMapping xmlns:a="http://schemas.openxmlformats.org/drawingml/2006/main"/>
  </p:clrMapOvr>
</p:sld>
</file>