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9a839433953492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fe1b94be473415e"/>
    <p:sldId xmlns:r="http://schemas.openxmlformats.org/officeDocument/2006/relationships" id="257" r:id="R85a8684a6c3b4ef8"/>
    <p:sldId xmlns:r="http://schemas.openxmlformats.org/officeDocument/2006/relationships" id="258" r:id="R51d7441bb46d417b"/>
    <p:sldId xmlns:r="http://schemas.openxmlformats.org/officeDocument/2006/relationships" id="259" r:id="Rf7311f2a285a4cc5"/>
    <p:sldId xmlns:r="http://schemas.openxmlformats.org/officeDocument/2006/relationships" id="260" r:id="Rc1c40f3b031c44f6"/>
    <p:sldId xmlns:r="http://schemas.openxmlformats.org/officeDocument/2006/relationships" id="261" r:id="Re127f7a2f3e64273"/>
    <p:sldId xmlns:r="http://schemas.openxmlformats.org/officeDocument/2006/relationships" id="262" r:id="Rf057210eee774e97"/>
    <p:sldId xmlns:r="http://schemas.openxmlformats.org/officeDocument/2006/relationships" id="263" r:id="R909c8c7a713c4661"/>
    <p:sldId xmlns:r="http://schemas.openxmlformats.org/officeDocument/2006/relationships" id="264" r:id="R1c04b8c6ca9e48a8"/>
    <p:sldId xmlns:r="http://schemas.openxmlformats.org/officeDocument/2006/relationships" id="265" r:id="Rcb6d940c43e04627"/>
    <p:sldId xmlns:r="http://schemas.openxmlformats.org/officeDocument/2006/relationships" id="266" r:id="Ref6ce743d5de48f3"/>
    <p:sldId xmlns:r="http://schemas.openxmlformats.org/officeDocument/2006/relationships" id="267" r:id="Rb15753e73fec4af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fe1b94be473415e" /><Relationship Type="http://schemas.openxmlformats.org/officeDocument/2006/relationships/slide" Target="/ppt/slides/slide2.xml" Id="R85a8684a6c3b4ef8" /><Relationship Type="http://schemas.openxmlformats.org/officeDocument/2006/relationships/slide" Target="/ppt/slides/slide3.xml" Id="R51d7441bb46d417b" /><Relationship Type="http://schemas.openxmlformats.org/officeDocument/2006/relationships/slide" Target="/ppt/slides/slide4.xml" Id="Rf7311f2a285a4cc5" /><Relationship Type="http://schemas.openxmlformats.org/officeDocument/2006/relationships/slide" Target="/ppt/slides/slide5.xml" Id="Rc1c40f3b031c44f6" /><Relationship Type="http://schemas.openxmlformats.org/officeDocument/2006/relationships/slide" Target="/ppt/slides/slide6.xml" Id="Re127f7a2f3e64273" /><Relationship Type="http://schemas.openxmlformats.org/officeDocument/2006/relationships/slide" Target="/ppt/slides/slide7.xml" Id="Rf057210eee774e97" /><Relationship Type="http://schemas.openxmlformats.org/officeDocument/2006/relationships/slide" Target="/ppt/slides/slide8.xml" Id="R909c8c7a713c4661" /><Relationship Type="http://schemas.openxmlformats.org/officeDocument/2006/relationships/slide" Target="/ppt/slides/slide9.xml" Id="R1c04b8c6ca9e48a8" /><Relationship Type="http://schemas.openxmlformats.org/officeDocument/2006/relationships/slide" Target="/ppt/slides/slide10.xml" Id="Rcb6d940c43e04627" /><Relationship Type="http://schemas.openxmlformats.org/officeDocument/2006/relationships/slide" Target="/ppt/slides/slide11.xml" Id="Ref6ce743d5de48f3" /><Relationship Type="http://schemas.openxmlformats.org/officeDocument/2006/relationships/slide" Target="/ppt/slides/slide12.xml" Id="Rb15753e73fec4af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Rush: Das Power-Trio, das Komplexität wie Pop wirken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Rush verwandelte technische Präzision in Arenarock, wobei Geddys Lees Bass und Neil Pearts Schlagzeug ein Repertoire antrieben, das Aufmerksamkeit belohnt.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Progressive Rock, Hard Rock
  Aktive Jahre: 1968–2018, Wiedervereinigung für 2025 angekündigt
  Herkunft: Toronto, Kanada
  Kernbesetzung: Geddy Lee, Alex Lifeson, Neil Peart
  Schlüsselepoche: 1975–1981
  Label: Mercury, Anthem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1968 in Toronto gegründet, durchlief Rush frühe Umbesetzungen, bevor sie sich auf das klassische Trio festlegten: Gitarrist Alex Lifeson, Bassist/Sänger Geddy Lee und Schlagzeuger Neil Peart, der 1974 John Rutsey ersetzte. Peart übernahm auch das Texten und lenkte die Band in Richtung Science-Fiction und Fantasy.
Die Band veröffentlichte noch im selben Jahr ein selbstbetiteltes Debüt und entwickelte sich dann schnell weiter. Ihr Album 2112 von 1976 brachte ihnen den Durchbruch in den USA. Das Trio blieb bis 2015 stabil, als Peart sich aus gesundheitlichen Gründen zurückzog. Die Band löste sich 2018 nach Pearts Tod im Jahr 2020 auf. Eine Wiedervereinigungstournee wurde für 2026–2027 mit neuen Mitgliedern angekündigt.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Rushs Ernsthaftigkeit kann kalt wirken. Das technische Können überschattet manchmal die emotionale Verbindung. Ihre Synthesizer-Phase der 1980er Jahre, wenn auch kommerziell erfolgreich, verlor etwas von der gitarrengetriebenen Energie, die ihre früheren Arbeiten auszeichnete. Die Texte, besonders Pearts frühes, von Ayn Rand inspiriertes Material, können belehrend oder distanziert wirken. Für Hörer, die Lockerheit bevorzugen, kann Rush zu kontrolliert erscheinen.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Virtuosität trifft auf Arena-Rock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besetzt einen seltsamen Raum: Sie sind eine Band für Leute, die Komplexität lieben, aber sie schrieben auch Ohrwürmer, die hängen blieben. Die Spannung ist real. 2112 ist eine 20-minütige Suite über Individualismus versus Kollektivismus, und doch wurde sie zu einem Radio-Dauerbrenner. Moving Pictures beginnt mit „Tom Sawyer“, einem Song, der auf ungeraden Taktarten und wechselnden Tonarten aufbaut und dennoch wie ein Popsong klingt.
Dies ist kein Widerspruch, der sich sauber auflöst. Es ist einfach, wie Rush arbeitete: Sie machten das Schwierige natürlich klingen und das Natürliche schwierig.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Rhythmusgruppe als Lead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Rockbands haben die Gitarre als Lead-Instrument. Bei Rush treiben Bass und Schlagzeug die Melodie. Geddy Lees Basslinien sind oft das aktivste melodische Element, spielen hoch am Hals und verwenden einen verzerrten Ton, der sich durchsetzt.
Neil Pearts Schlagzeugspiel ist ebenso melodisch und füllt den Raum mit komplizierten Mustern und Beckenarbeit. Alex Lifesons Gitarre sorgt oft eher für Textur und akkordische Unterstützung als für auffällige Soli. Das Ergebnis ist ein Sound, bei dem jedes Mitglied ständig spielt, und dennoch wirkt das Arrangement nie überladen.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bewies, dass Progressive Rock direkt sein konnte. Sie nahmen die Komplexität von Yes und Genesis und entfernten das Pastorale, ersetzten es durch eine Hardrock-Kante und eine arbeitsame Haltung. Ihr Einfluss reicht über den Prog hinaus: Alternative-Rock-Bands wie die Smashing Pumpkins und Foo Fighters haben sie als Einfluss genannt, und ihr Ansatz des Zusammenspiels in der Rhythmusgruppe wurde von Metal- und Math-Rock-Musikern studiert. Ihre besten Werke – etwa von 1975 bis 1981 – bleiben ein Maßstab dafür, was ein Trio erreichen kann, wenn jedes Mitglied ein Lead-Spieler ist.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Neil Peart war kein Gründungsmitglied. Er stieß kurz vor der Tour zum ersten Album dazu und wurde der Haupttexter der Band.
  Der ursprüngliche Name der Band war Hadrian. Sie änderten ihn vor ihrem ersten Auftritt in Rush.
  Geddy Lees hohe Gesangsstimme wurde anfangs von Kritikern verspottet, wurde aber zu einem der prägenden Merkmale der Band.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letzte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machte eine Karriere daraus, von Leuten ernst genommen zu werden, die Musik ernst nahmen. Sie haben sich nie für ihren Ehrgeiz entschuldigt und haben ihn nie heruntergespielt. Der beste Weg, sie zu verstehen, ist, sich Moving Pictures anzuhören und zu lauschen, wie drei Menschen wie eine viel größere Band klingen können, ohne dass man das Gefühl hat, sie versuchten einen zu beeindrucken.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Sawyer
Das straffste Arrangement in ihrem Katalog. Die Verschmelzung von Synthesizer und Gitarre ist nahtlos, und die Rhythmusgruppe legt einen Groove hin, bei dem sich die ungeraden Taktarten natürlich anfühlen.
Anhören: Spotify · Apple Music · YouTube
2112
Die Suite über eine gesamte Seite, die ihnen in den USA den Durchbruch brachte. Sie ist das klarste Beispiel ihres frühen progressiven Ehrgeizes, mit Pearts dystopischen Texten und der Bereitschaft der Band, eine einzige Idee über 20 Minuten zu spannen.
Anhören: Spotify · Apple Music · YouTube
The Spirit of Radio
Ein Song, der innerhalb von drei Minuten von Reggae zu Hardrock wechselt. Er zeigt, wie Rush äußere Einflüsse integrieren konnte, ohne seine Identität zu verlieren, und er bleibt eine ihrer zugänglichsten Singles.
Anhöre…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(band)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The Duo That Made Rhythm Unrecognizable – Nach Rushs präzisen Rhythmen: Entdecken Sie, wie Autechre Rhythmus in fremde, algorithmische Muster zerlegt.
  Tortoise: The Band That Made Post-Rock a Verb – Wie Rush nutzt auch Tortoise komplexes Zusammenspiel – jedoch mit einem minimalistischen Ansatz, der das Studio als Instrument betrachtet.
  Godspeed You! Black Emperor: The Band That Waits – Falls Rushs langformatige Suiten ansprechen, bieten Godspeed's geduldige, filmische Crescendos ein düstereres, wortloses Pendant.</a:t>
            </a:r>
          </a:p>
        </p:txBody>
      </p:sp>
    </p:spTree>
  </p:cSld>
  <p:clrMapOvr>
    <a:masterClrMapping xmlns:a="http://schemas.openxmlformats.org/drawingml/2006/main"/>
  </p:clrMapOvr>
</p:sld>
</file>