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e20df1931599405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33059234e23a4e3e"/>
    <p:sldId xmlns:r="http://schemas.openxmlformats.org/officeDocument/2006/relationships" id="257" r:id="R119ec9935f394552"/>
    <p:sldId xmlns:r="http://schemas.openxmlformats.org/officeDocument/2006/relationships" id="258" r:id="Rd237e15459404be2"/>
    <p:sldId xmlns:r="http://schemas.openxmlformats.org/officeDocument/2006/relationships" id="259" r:id="Rc8bb37389d7949f0"/>
    <p:sldId xmlns:r="http://schemas.openxmlformats.org/officeDocument/2006/relationships" id="260" r:id="Rf7e0ba2e25924245"/>
    <p:sldId xmlns:r="http://schemas.openxmlformats.org/officeDocument/2006/relationships" id="261" r:id="R9b4c5154c5f94512"/>
    <p:sldId xmlns:r="http://schemas.openxmlformats.org/officeDocument/2006/relationships" id="262" r:id="Rea4220f075354361"/>
    <p:sldId xmlns:r="http://schemas.openxmlformats.org/officeDocument/2006/relationships" id="263" r:id="R984041940c2948d8"/>
    <p:sldId xmlns:r="http://schemas.openxmlformats.org/officeDocument/2006/relationships" id="264" r:id="R563dc50a41904265"/>
    <p:sldId xmlns:r="http://schemas.openxmlformats.org/officeDocument/2006/relationships" id="265" r:id="Rbaf9e399da62409b"/>
    <p:sldId xmlns:r="http://schemas.openxmlformats.org/officeDocument/2006/relationships" id="266" r:id="Raf681e090df74ae0"/>
    <p:sldId xmlns:r="http://schemas.openxmlformats.org/officeDocument/2006/relationships" id="267" r:id="Rab0bf11c9ee8449f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33059234e23a4e3e" /><Relationship Type="http://schemas.openxmlformats.org/officeDocument/2006/relationships/slide" Target="/ppt/slides/slide2.xml" Id="R119ec9935f394552" /><Relationship Type="http://schemas.openxmlformats.org/officeDocument/2006/relationships/slide" Target="/ppt/slides/slide3.xml" Id="Rd237e15459404be2" /><Relationship Type="http://schemas.openxmlformats.org/officeDocument/2006/relationships/slide" Target="/ppt/slides/slide4.xml" Id="Rc8bb37389d7949f0" /><Relationship Type="http://schemas.openxmlformats.org/officeDocument/2006/relationships/slide" Target="/ppt/slides/slide5.xml" Id="Rf7e0ba2e25924245" /><Relationship Type="http://schemas.openxmlformats.org/officeDocument/2006/relationships/slide" Target="/ppt/slides/slide6.xml" Id="R9b4c5154c5f94512" /><Relationship Type="http://schemas.openxmlformats.org/officeDocument/2006/relationships/slide" Target="/ppt/slides/slide7.xml" Id="Rea4220f075354361" /><Relationship Type="http://schemas.openxmlformats.org/officeDocument/2006/relationships/slide" Target="/ppt/slides/slide8.xml" Id="R984041940c2948d8" /><Relationship Type="http://schemas.openxmlformats.org/officeDocument/2006/relationships/slide" Target="/ppt/slides/slide9.xml" Id="R563dc50a41904265" /><Relationship Type="http://schemas.openxmlformats.org/officeDocument/2006/relationships/slide" Target="/ppt/slides/slide10.xml" Id="Rbaf9e399da62409b" /><Relationship Type="http://schemas.openxmlformats.org/officeDocument/2006/relationships/slide" Target="/ppt/slides/slide11.xml" Id="Raf681e090df74ae0" /><Relationship Type="http://schemas.openxmlformats.org/officeDocument/2006/relationships/slide" Target="/ppt/slides/slide12.xml" Id="Rab0bf11c9ee8449f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Rush: O Trio Poderoso Que Tornou a Complexidade em Pop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O Rush transformou a precisão técnica em rock de arena, com o baixo de Geddy Lee e a bateria de Neil Peart impulsionando um catálogo que recompensa a atenção.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Em Resumo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Estilo: Rock progressivo, hard rock
  Anos de atividade: 1968–2018, reunião anunciada em 2025
  Origem: Toronto, Canadá
  Formação principal: Geddy Lee, Alex Lifeson, Neil Peart
  Era chave: 1975–1981
  Gravadora: Mercury, Anthem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📖 História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Formada em Toronto em 1968, a banda Rush passou por mudanças iniciais na formação até se firmar no trio clássico: o guitarrista Alex Lifeson, o baixista/vocalista Geddy Lee e o baterista Neil Peart, que substituiu John Rutsey em 1974. Peart também assumiu a composição das letras, direcionando a banda para a ficção científica e a fantasia.
A banda lançou um álbum de estreia autointitulado naquele ano e rapidamente evoluiu. Seu álbum de 1976, 2112, os projetou nos EUA. O trio permaneceu estável até 2015, quando Peart se aposentou por problemas de saúde. A banda se desfez em 2018 após a morte de Peart em 2020. Uma turnê de reunião foi anunciada para 2026–2027 com novos membros.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🤔 Os Argumentos Contra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seriedade do Rush pode parecer fria. A habilidade técnica às vezes ofusca a conexão emocional. O período de sintetizadores dos anos 80, embora bem-sucedido comercialmente, perdeu um pouco da energia guiada pela guitarra que definiu seus primeiros trabalhos. As letras, especialmente o material inicial de Peart inspirado em Ayn Rand, podem soar moralistas ou distantes. Para ouvintes que preferem soltura, o Rush pode parecer excessivamente controlado.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🎸 Virtuosismo Encontra o Rock de Arena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Rush ocupa um espaço estranho: eles são uma banda para quem ama complexidade, mas também escreveram refrões que grudam. A tensão é real. 2112 é uma suíte de 20 minutos sobre individualismo versus coletivismo, mas se tornou um sucesso de rádio. Moving Pictures abre com 'Tom Sawyer', uma música construída em compassos irregulares e mudanças de tom que ainda soa como uma canção pop.
Esta não é uma contradição que se resolve de forma simples. É simplesmente como Rush operava: eles tornavam o difícil natural, e o natural, difícil.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🥁 A Seção Rítmica como Líder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maioria das bandas de rock apresenta a guitarra como instrumento principal. No Rush, o baixo e a bateria conduzem a melodia. As linhas de baixo de Geddy Lee são frequentemente o elemento melódico mais ativo, tocando no braço do instrumento e usando um tom distorcido que corta.
A bateria de Neil Peart é igualmente melódica, preenchendo o espaço com padrões intrincados e trabalho de pratos. A guitarra de Alex Lifeson frequentemente fornece textura e suporte de acordes, em vez de solos chamativos. O resultado é um som onde cada membro está constantemente tocando, mas o arranjo nunca parece sobrecarregado.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🌟 Por Que Eles São Importantes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Rush provou que o rock progressivo poderia ser direto. Eles pegaram a complexidade de Yes e Genesis e a despiram do bucólico, substituindo-a por uma aresta hard rock e uma atitude de trabalhador. Sua influência vai além do prog: bandas de rock alternativo como Smashing Pumpkins e Foo Fighters os citaram, e sua abordagem à interação da seção rítmica foi estudada por músicos de metal e math-rock. Seu melhor trabalho—aproximadamente de 1975 a 1981—continua sendo uma referência do que um trio pode alcançar quando cada membro é um instrumentista principal.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🔍 Curiosidades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Neil Peart não foi um membro fundador. Ele entrou pouco antes da turnê do primeiro álbum e se tornou o principal letrista da banda.
  O nome original da banda era Hadrian. Eles mudaram para Rush antes do primeiro show.
  A voz aguda de Geddy Lee foi inicialmente ridicularizada pela crítica, mas se tornou uma das marcas registradas da banda.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🎵 Uma Última Coisa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Rush construiu uma carreira sendo levado a sério por pessoas que levam a música a sério. Eles nunca se desculparam por sua ambição e nunca simplificaram seu som. A melhor forma de entendê-los é colocar Moving Pictures e ouvir como três pessoas podem soar como uma banda muito maior sem nunca parecer que estão tentando impressionar você.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📀 Faixas Essenciais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Tom Sawyer
O arranjo mais coeso do catálogo deles. A mistura de sintetizador e guitarra é perfeita, e a seção rítmica cria um groove que faz as métricas incomuns parecerem naturais.
Ouça: Spotify · Apple Music · YouTube
2112
A suíte que ocupou um lado inteiro do vinil e os lançou nos EUA. É o exemplo mais claro de sua ambição progressiva inicial, com as letras distópicas de Peart e a disposição da banda de deixar uma única ideia se estender por mais de 20 minutos.
Ouça: Spotify · Apple Music · YouTube
The Spirit of Radio
Uma música que transita do reggae ao hard rock em três minutos. Mostra como o Rush conseguia incorporar influências externas sem perder sua identidade, e continua sendo um de seus singles mais acessíveis.
Ouça: Spotify · Apple Music · YouTube
YYZ
Uma instrumental que fu…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Rush (band) Wikipedia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Autechre: The Duo That Made Rhythm Unrecognizable - Após os ritmos precisos do Rush, explore como o Autechre desconstrói o ritmo em padrões alienígenas e algorítmicos.
  Tortoise: The Band That Made Post-Rock a Verb - Assim como o Rush, o Tortoise usa uma interação complexa, mas com uma abordagem minimalista e de estúdio como instrumento.
  Godspeed You! Black Emperor: The Band That Waits - Se as suítes longas do Rush agradam, os crescendos pacientes e cinematográficos do Godspeed oferecem um contraponto mais sombrio e sem palavras.</a:t>
            </a:r>
          </a:p>
        </p:txBody>
      </p:sp>
    </p:spTree>
  </p:cSld>
  <p:clrMapOvr>
    <a:masterClrMapping xmlns:a="http://schemas.openxmlformats.org/drawingml/2006/main"/>
  </p:clrMapOvr>
</p:sld>
</file>