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908c53cd7e54b4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659303e5e244572"/>
    <p:sldId xmlns:r="http://schemas.openxmlformats.org/officeDocument/2006/relationships" id="257" r:id="Re7605700d2e649d7"/>
    <p:sldId xmlns:r="http://schemas.openxmlformats.org/officeDocument/2006/relationships" id="258" r:id="R7318f31393dc4aed"/>
    <p:sldId xmlns:r="http://schemas.openxmlformats.org/officeDocument/2006/relationships" id="259" r:id="Rabacd7ea3d3f43e5"/>
    <p:sldId xmlns:r="http://schemas.openxmlformats.org/officeDocument/2006/relationships" id="260" r:id="R7b4b1b7d39e746ed"/>
    <p:sldId xmlns:r="http://schemas.openxmlformats.org/officeDocument/2006/relationships" id="261" r:id="R20c0b2b8342145e1"/>
    <p:sldId xmlns:r="http://schemas.openxmlformats.org/officeDocument/2006/relationships" id="262" r:id="Ra4fb227c7cdb4cb1"/>
    <p:sldId xmlns:r="http://schemas.openxmlformats.org/officeDocument/2006/relationships" id="263" r:id="R1b18f55e706b4862"/>
    <p:sldId xmlns:r="http://schemas.openxmlformats.org/officeDocument/2006/relationships" id="264" r:id="Re00c6b8fb5254d11"/>
    <p:sldId xmlns:r="http://schemas.openxmlformats.org/officeDocument/2006/relationships" id="265" r:id="R4e491b70ca964eb4"/>
    <p:sldId xmlns:r="http://schemas.openxmlformats.org/officeDocument/2006/relationships" id="266" r:id="R7a625f20411a44c6"/>
    <p:sldId xmlns:r="http://schemas.openxmlformats.org/officeDocument/2006/relationships" id="267" r:id="Rb6eb1cc601494009"/>
    <p:sldId xmlns:r="http://schemas.openxmlformats.org/officeDocument/2006/relationships" id="268" r:id="Re88fccff8342452e"/>
    <p:sldId xmlns:r="http://schemas.openxmlformats.org/officeDocument/2006/relationships" id="269" r:id="Re8c2dca7e11445b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659303e5e244572" /><Relationship Type="http://schemas.openxmlformats.org/officeDocument/2006/relationships/slide" Target="/ppt/slides/slide2.xml" Id="Re7605700d2e649d7" /><Relationship Type="http://schemas.openxmlformats.org/officeDocument/2006/relationships/slide" Target="/ppt/slides/slide3.xml" Id="R7318f31393dc4aed" /><Relationship Type="http://schemas.openxmlformats.org/officeDocument/2006/relationships/slide" Target="/ppt/slides/slide4.xml" Id="Rabacd7ea3d3f43e5" /><Relationship Type="http://schemas.openxmlformats.org/officeDocument/2006/relationships/slide" Target="/ppt/slides/slide5.xml" Id="R7b4b1b7d39e746ed" /><Relationship Type="http://schemas.openxmlformats.org/officeDocument/2006/relationships/slide" Target="/ppt/slides/slide6.xml" Id="R20c0b2b8342145e1" /><Relationship Type="http://schemas.openxmlformats.org/officeDocument/2006/relationships/slide" Target="/ppt/slides/slide7.xml" Id="Ra4fb227c7cdb4cb1" /><Relationship Type="http://schemas.openxmlformats.org/officeDocument/2006/relationships/slide" Target="/ppt/slides/slide8.xml" Id="R1b18f55e706b4862" /><Relationship Type="http://schemas.openxmlformats.org/officeDocument/2006/relationships/slide" Target="/ppt/slides/slide9.xml" Id="Re00c6b8fb5254d11" /><Relationship Type="http://schemas.openxmlformats.org/officeDocument/2006/relationships/slide" Target="/ppt/slides/slide10.xml" Id="R4e491b70ca964eb4" /><Relationship Type="http://schemas.openxmlformats.org/officeDocument/2006/relationships/slide" Target="/ppt/slides/slide11.xml" Id="R7a625f20411a44c6" /><Relationship Type="http://schemas.openxmlformats.org/officeDocument/2006/relationships/slide" Target="/ppt/slides/slide12.xml" Id="Rb6eb1cc601494009" /><Relationship Type="http://schemas.openxmlformats.org/officeDocument/2006/relationships/slide" Target="/ppt/slides/slide13.xml" Id="Re88fccff8342452e" /><Relationship Type="http://schemas.openxmlformats.org/officeDocument/2006/relationships/slide" Target="/ppt/slides/slide14.xml" Id="Re8c2dca7e11445b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Sackgasse: Wenn die Straße kein Ende nimmt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Die Weihnachtsfahrt einer Familie verwandelt sich in diesem knappen französischen Horrorfilm auf einer endlosen Straße in einen Albtraum.</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2003
Regisseure: Jean-Baptiste Andrea, Fabrice Canepa
Land: Frankreich, Vereinigte Staaten
Sprache: Englisch
Genre: Mystery, Horror, Thriller
Hauptdarsteller: Ray Wise, Alexandra Holden, Lin Shaye, Mick Cain
Laufzeit: 83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nie endende Heiligabend-Fahrt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Familie Harrington steigt für eine routinemäßige Fahrt zu Verwandten ins Auto. Vater Frank (Ray Wise) sitzt am Steuer. Mutter Laura (Lin Shaye) sitzt neben ihm. Ihre erwachsenen Kinder Richard und Marion streiten sich hinten. Es ist eine gewöhnliche, leicht angespannte Familienszene.
Dann nimmt Frank eine Abkürzung durch den Wald, und die Straße wird zur Falle. Die Familie findet keinen Ausweg. Der Leichenwagen taucht immer wieder auf. Etwas stimmt nicht, und das Auto bietet keine Fluchtmöglichkeit.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Straße, unendlicher Druck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nutzt einen einzigen Schauplatz: das Innere des Autos und die Straße davor. Das war’s. Keine Häuser, keine Städte, keine anderen Menschen. Die Kamera bleibt nah, oft im Fahrzeug, sodass das Publikum die Enge des Raums spürt.
Die Straße draußen wird zu einer Schleife, die immer wieder dieselben Bäume und Schilder wiederholt. Diese Wiederholung erzeugt eine stille Beklemmung. Die Familie kann das Auto nicht ohne Risiko verlassen, aber drinnen zu bleiben bedeutet, miteinander konfrontiert zu werden. Die Straße wird zu einem Druckkochtopf für jeden ungelösten Konflikt.
ℹ️Die Anordnung eines einzigen Schauplatzes erzwingt kreative Filmkunst mit begrenzten Mitteln. Die Regisseure Jean-Baptiste Andrea und Fabrice Canepa verstanden, dass eine begrenzte Umgebung Kreativität erzwingt. Sie 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Familiengeheimnisse auf dem Asphalt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Horror kommt nicht allein von Schockmomenten. Er kommt daher, wie die Familie sich gegeneinander wendet. Frank ist kontrollsüchtig. Laura ist ängstlich. Die Kinder tragen alte Groll mit sich. Da die Straße kein Ende nimmt, kochen diese Spannungen über.
Der Film deutet an, dass der wahre Albtraum nicht der Leichenwagen oder die Frau in Weiß ist. Es ist, mit Menschen eingesperrt zu sein, die genau wissen, welche Knöpfe sie drücken müssen. Die übernatürlichen Elemente funktionieren, weil sie die Familie zwingen, sich dem zu stellen, was sie normalerweise ignorieren.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Ray Wise macht es möglich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Ray Wise, bekannt für seine Rolle in Twin Peaks, spielt Frank mit einer Mischung aus Autorität und Verzweiflung. Er versucht, die Familie ruhig zu halten, aber seine Stimme klingt angespannt. Seine Augen huschen zum Rückspiegel. Er besteht darauf, dass die Straße ein Ende haben wird, selbst als klar wird, dass sie es nicht tut.
Wise verleiht Frank eine Sturheit, die sich echt anfühlt, nicht karikaturhaft. Die anderen Schauspieler halten mit, aber Wise trägt den Film. Seine Darbietung verankert die Spannung, wenn die Handlung repetitiv zu werden droht.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Low-Budget-Handwerk, das sich auszahlt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wurde mit einem kleinen Budget gedreht, und das zeigt sich auf die richtige Art. Der Leichenwagen ist ein praktisches Fahrzeug, keine CGI-Kreation. Die Frau in Weiß erscheint plötzlich, oft im Scheinwerferlicht, und ihre Anwesenheit fühlt sich greifbar an. Das Sounddesign nutzt Stille und das Summen des Motors, um Unbehagen zu erzeugen.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Mittelteil verliert an Fahrt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dauert 83 Minuten, was kompakt ist, aber der Mittelteil zieht sich. Die Familie streitet, der Leichenwagen erscheint, jemand steigt aus dem Auto, und der Kreislauf wiederholt sich. Die Spannung lässt nach, weil das Muster vorhersehbar wird. Die Charaktere sind nicht genug ausgearbeitet, damit jeder Streit sich neu anfühlt. Ein paar mehr Überraschungen in der Mitte hätten die Dynamik aufrechterhalten können. Dennoch erholt sich der Film für einen starken letzten Akt.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praktische Leichenwagen und die Frau in Weiß erzeugen echte physische Bedrohung.
✅ Ray Wise' kontrollierte Leistung hält das Familiendrama glaubwürdig.
✅ Die Ein-Orts-Inszenierung erzwingt kreatives Filmemachen mit begrenzten Mitteln.
✅ Das Sounddesign nutzt Stille und Motorengeräusche, um Angst aufzubauen.
✅ Die kurze Laufzeit respektiert die Geduld des Publikums.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Einige visuelle Effekte, insbesondere einige digitale Aufnahmen der Straße, wirken veraltet. Die CGI der frühen 2000er Jahre hat nicht die Textur der praktischen Elemente. Der Film verlässt sich auch auf einige Horror-Konventionen der späten 90er, wie plötzliche laute Geräusche, die sich heute vertraut anfühlen. Aber das Kernkonzept und die schauspielerischen Leistungen halten sich gut.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eine Familie gezwungen ist, ohne jede Ablenkung zusammenzubleiben? Keine Handys, keine Ausgänge, keine Flucht. Der Film fragt, ob die familiären Bande stark genug sind, um reine Nähe zu überstehen. Er deutet an, dass die schlimmsten Monster nicht Geister oder Leichenwagen sind, sondern die Groll, die wir auf dem Rücksitz mit uns tragen. Der Film beantwortet die Frage nicht sauber, und das ist Teil seiner Stärke.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Straße, die bei dir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Dead End ist ein kleiner Film mit einer großen Idee. Er nimmt eine einfache Prämisse – eine Familie, gefangen auf einer endlosen Straße – und verwandelt sie in eine Studie über Angst, Schuld und die Menschen, denen wir nicht entkommen können. Das Budget ist niedrig, aber der Ehrgeiz ist hoch. Für Fans von kompaktem, psychologischem Horror ist diese Straße eine Reise wert.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Dead End (2003 Film) Wikipedia
Fakten TMDB</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Stir of Echoes: Hypnosis, Hauntings, and Working-Class Horror – Ein weiterer familienzentrierter übernatürlicher Thriller, in dem die Visionen eines Vaters verborgene Geheimnisse enthüllen.
The Mothman Prophecies: A Masterclass in Dread – Ein langsamer Horror über ein endloses, unentrinnbares Mysterium, das sich die Ängste einer Gemeinschaft zunutze macht.</a:t>
            </a:r>
          </a:p>
        </p:txBody>
      </p:sp>
    </p:spTree>
  </p:cSld>
  <p:clrMapOvr>
    <a:masterClrMapping xmlns:a="http://schemas.openxmlformats.org/drawingml/2006/main"/>
  </p:clrMapOvr>
</p:sld>
</file>