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b34a122366c449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376956df27f4c34"/>
    <p:sldId xmlns:r="http://schemas.openxmlformats.org/officeDocument/2006/relationships" id="257" r:id="R08b90e0897004ec9"/>
    <p:sldId xmlns:r="http://schemas.openxmlformats.org/officeDocument/2006/relationships" id="258" r:id="R50d7b07ec34745f9"/>
    <p:sldId xmlns:r="http://schemas.openxmlformats.org/officeDocument/2006/relationships" id="259" r:id="R7f9653accd1b44ec"/>
    <p:sldId xmlns:r="http://schemas.openxmlformats.org/officeDocument/2006/relationships" id="260" r:id="R5d695dbe048e4600"/>
    <p:sldId xmlns:r="http://schemas.openxmlformats.org/officeDocument/2006/relationships" id="261" r:id="R8e0a0ad7e0ef489f"/>
    <p:sldId xmlns:r="http://schemas.openxmlformats.org/officeDocument/2006/relationships" id="262" r:id="Rfb9ec11eadb64474"/>
    <p:sldId xmlns:r="http://schemas.openxmlformats.org/officeDocument/2006/relationships" id="263" r:id="R801d57e33e8d4b36"/>
    <p:sldId xmlns:r="http://schemas.openxmlformats.org/officeDocument/2006/relationships" id="264" r:id="Rf78530be99944a88"/>
    <p:sldId xmlns:r="http://schemas.openxmlformats.org/officeDocument/2006/relationships" id="265" r:id="R4b54b681ff4d49d9"/>
    <p:sldId xmlns:r="http://schemas.openxmlformats.org/officeDocument/2006/relationships" id="266" r:id="R56c30682bf54459b"/>
    <p:sldId xmlns:r="http://schemas.openxmlformats.org/officeDocument/2006/relationships" id="267" r:id="R9108a43881e04ad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376956df27f4c34" /><Relationship Type="http://schemas.openxmlformats.org/officeDocument/2006/relationships/slide" Target="/ppt/slides/slide2.xml" Id="R08b90e0897004ec9" /><Relationship Type="http://schemas.openxmlformats.org/officeDocument/2006/relationships/slide" Target="/ppt/slides/slide3.xml" Id="R50d7b07ec34745f9" /><Relationship Type="http://schemas.openxmlformats.org/officeDocument/2006/relationships/slide" Target="/ppt/slides/slide4.xml" Id="R7f9653accd1b44ec" /><Relationship Type="http://schemas.openxmlformats.org/officeDocument/2006/relationships/slide" Target="/ppt/slides/slide5.xml" Id="R5d695dbe048e4600" /><Relationship Type="http://schemas.openxmlformats.org/officeDocument/2006/relationships/slide" Target="/ppt/slides/slide6.xml" Id="R8e0a0ad7e0ef489f" /><Relationship Type="http://schemas.openxmlformats.org/officeDocument/2006/relationships/slide" Target="/ppt/slides/slide7.xml" Id="Rfb9ec11eadb64474" /><Relationship Type="http://schemas.openxmlformats.org/officeDocument/2006/relationships/slide" Target="/ppt/slides/slide8.xml" Id="R801d57e33e8d4b36" /><Relationship Type="http://schemas.openxmlformats.org/officeDocument/2006/relationships/slide" Target="/ppt/slides/slide9.xml" Id="Rf78530be99944a88" /><Relationship Type="http://schemas.openxmlformats.org/officeDocument/2006/relationships/slide" Target="/ppt/slides/slide10.xml" Id="R4b54b681ff4d49d9" /><Relationship Type="http://schemas.openxmlformats.org/officeDocument/2006/relationships/slide" Target="/ppt/slides/slide11.xml" Id="R56c30682bf54459b" /><Relationship Type="http://schemas.openxmlformats.org/officeDocument/2006/relationships/slide" Target="/ppt/slides/slide12.xml" Id="R9108a43881e04ad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Sacrifice: Wenn Strategie auf göttliches Eingreifen trifft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3D-Echtzeitstrategiespiel, in dem du Armeen für Götter befehligst und düstere Fantasy mit taktischer Tiefe verbindest.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2000
  Entwickler: Shiny Entertainment
  Publisher: Interplay Entertainment
  Plattform: Windows
  Genre: Echtzeit-Strategie
ℹ️Sacrifice ist ein Echtzeit-Strategiespiel, in dem du als Zauberer in einem Krieg zwischen fünf Göttern spielst. Es wurde zu einer Zeit veröffentlicht, als 3D-RTS-Spiele noch Fuß fassten.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Spielerlebnis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fühlt sich an wie ein düsterer Fantasy-Fiebertraum. Die Welt ist surreal, mit schwebenden Inseln und verdrehten Landschaften. Du bist ein einsamer Zauberer, der Kreaturen beschwört und in chaotischen Schlachten Zauber wirkt. Die Götter flüstern ihre Forderungen, und jede Entscheidung prägt deinen Weg. Die Stimmung ist intensiv, einsam und episch zugleich.</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steuerst einen Zauberer, der sich über das Schlachtfeld bewegt, Einheiten in Echtzeit beschwört und Zauber wirkt. Erbeute Manaknoten, um deine Magie zu speisen. Jeder Gott bietet einzigartige Kreaturen und Fähigkeiten. Das Ziel ist es, den feindlichen Zauberer zu vernichten, während du deinen eigenen beschützt. Kein Basisbau – reine taktische Kämpfe.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Fünf Götter mit unterschiedlichen Gesinnungen, die jeweils verschiedene Einheiten und Zauber gewähren.
  ✅ Dein Zauberer steigt auf und lernt Zauber dauerhaft, nicht nur für eine Mission.
  ✅ Einheiten werden spontan beschworen, nicht aus Gebäuden gebaut.
  ✅ Moralische Entscheidungen beeinflussen, welcher Gott dich bevorzugt und welche Kräfte du freischaltest.
  ✅ Vollständige 3D-Kamerasteuerung ermöglicht freies Zoomen und Schwenken über das Schlachtfeld.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nutzt frühe 3D-Grafiken mit eckigen Modellen und niedrig aufgelösten Texturen. Die Benutzeroberfläche ist eine schwebende Menüleiste, typisch für ihre Zeit. Animationen wirken nach heutigen Maßstäben steif, aber die Kunstrichtung – verdrehte Bäume, schwebende Inseln, leuchtende Magie – verleiht ihr ein einzigartiges, handgemachtes Gefühl.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orchestral und düster und wechselt mit den Themen der Götter. Die Sprachausgabe verleiht jeder Gottheit eine unverwechselbare Persönlichkeit, vom donnernden Kriegsgott bis zur verführerischen Göttin der Zerstörung. Soundeffekte für Zauber und Kreaturen sind kraftvoll und verleihen jedem Kampf Gewicht.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noch: Das taktische Kampfsystem und die gottbasierte Entwicklung fühlen sich frisch und tiefgründig an.
  Wirkt veraltet: Eine umständliche Wegefindung der Einheiten und die Kamerasteuerung frustrieren moderne Spieler.
  Funktioniert noch: Das System der moralischen Entscheidungen beeinflusst das Gameplay sinnvoll.
  Wirkt veraltet: Texturen mit niedriger Auflösung und blockige Modelle sind schwer anzusehen.
  Immer noch interessant: Der surreale Kunststil und der schwarze Humor bleiben unvergesslich.</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Entwickelt von Shiny Entertainment, bekannt für Earthworm Jim und MDK.
  Die Spiel-Engine wurde später für das Actionspiel Messiah verwendet.
  Die Dialoge jedes Gottes wurden geschrieben, um seine Persönlichkeit widerzuspiegeln, nicht nur die Handlung.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wagte es, RTS mit RPG-Progression und moralischen Entscheidungen zu verbinden. Heute steht es als seltsames, ehrgeiziges Experiment da, das immer noch eine einzigartige taktische Herausforderung bietet. Es ist es wert, in Erinnerung zu bleiben für jeden, der Strategie mit Seele liebt.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Brigandine: The Legend of Forsena – A Strategy Gem from 1998 - Ein weiteres Fantasy-Strategiespiel mit einzigartigen Fraktionen und Eroberung, aber rundenbasiert statt Echtzeit.
  Rage of Mages II: Necromancer – A 1999 RPG Gem - Ein RPG von 1999, das Strategie und Magie mit einem düsteren Fantasy-Setting verbindet, ähnlich in Epoche und Thema.</a:t>
            </a:r>
          </a:p>
        </p:txBody>
      </p:sp>
    </p:spTree>
  </p:cSld>
  <p:clrMapOvr>
    <a:masterClrMapping xmlns:a="http://schemas.openxmlformats.org/drawingml/2006/main"/>
  </p:clrMapOvr>
</p:sld>
</file>