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b86740ce89e480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e0bee2d07d0465f"/>
    <p:sldId xmlns:r="http://schemas.openxmlformats.org/officeDocument/2006/relationships" id="257" r:id="R311b8c3b44ea4871"/>
    <p:sldId xmlns:r="http://schemas.openxmlformats.org/officeDocument/2006/relationships" id="258" r:id="R7d8bcf9593a64106"/>
    <p:sldId xmlns:r="http://schemas.openxmlformats.org/officeDocument/2006/relationships" id="259" r:id="R5bb3e400664c44ae"/>
    <p:sldId xmlns:r="http://schemas.openxmlformats.org/officeDocument/2006/relationships" id="260" r:id="Rc4c7b7dc58494386"/>
    <p:sldId xmlns:r="http://schemas.openxmlformats.org/officeDocument/2006/relationships" id="261" r:id="R504cd32374ee4a65"/>
    <p:sldId xmlns:r="http://schemas.openxmlformats.org/officeDocument/2006/relationships" id="262" r:id="R87885ce0f94b4e78"/>
    <p:sldId xmlns:r="http://schemas.openxmlformats.org/officeDocument/2006/relationships" id="263" r:id="R3901dc36192e4bde"/>
    <p:sldId xmlns:r="http://schemas.openxmlformats.org/officeDocument/2006/relationships" id="264" r:id="Rb270f29f517045be"/>
    <p:sldId xmlns:r="http://schemas.openxmlformats.org/officeDocument/2006/relationships" id="265" r:id="R8942256eda844bf9"/>
    <p:sldId xmlns:r="http://schemas.openxmlformats.org/officeDocument/2006/relationships" id="266" r:id="Rc0d54ce94bef44c0"/>
    <p:sldId xmlns:r="http://schemas.openxmlformats.org/officeDocument/2006/relationships" id="267" r:id="Rac2c37861f60405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e0bee2d07d0465f" /><Relationship Type="http://schemas.openxmlformats.org/officeDocument/2006/relationships/slide" Target="/ppt/slides/slide2.xml" Id="R311b8c3b44ea4871" /><Relationship Type="http://schemas.openxmlformats.org/officeDocument/2006/relationships/slide" Target="/ppt/slides/slide3.xml" Id="R7d8bcf9593a64106" /><Relationship Type="http://schemas.openxmlformats.org/officeDocument/2006/relationships/slide" Target="/ppt/slides/slide4.xml" Id="R5bb3e400664c44ae" /><Relationship Type="http://schemas.openxmlformats.org/officeDocument/2006/relationships/slide" Target="/ppt/slides/slide5.xml" Id="Rc4c7b7dc58494386" /><Relationship Type="http://schemas.openxmlformats.org/officeDocument/2006/relationships/slide" Target="/ppt/slides/slide6.xml" Id="R504cd32374ee4a65" /><Relationship Type="http://schemas.openxmlformats.org/officeDocument/2006/relationships/slide" Target="/ppt/slides/slide7.xml" Id="R87885ce0f94b4e78" /><Relationship Type="http://schemas.openxmlformats.org/officeDocument/2006/relationships/slide" Target="/ppt/slides/slide8.xml" Id="R3901dc36192e4bde" /><Relationship Type="http://schemas.openxmlformats.org/officeDocument/2006/relationships/slide" Target="/ppt/slides/slide9.xml" Id="Rb270f29f517045be" /><Relationship Type="http://schemas.openxmlformats.org/officeDocument/2006/relationships/slide" Target="/ppt/slides/slide10.xml" Id="R8942256eda844bf9" /><Relationship Type="http://schemas.openxmlformats.org/officeDocument/2006/relationships/slide" Target="/ppt/slides/slide11.xml" Id="Rc0d54ce94bef44c0" /><Relationship Type="http://schemas.openxmlformats.org/officeDocument/2006/relationships/slide" Target="/ppt/slides/slide12.xml" Id="Rac2c37861f60405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Sacrifice: When Strategy Meets Divine Intervention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3D real-time strategy game where you command armies for gods, blending dark fantasy with tactical depth.</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2000
  Developer: Shiny Entertainment
  Publisher: Interplay Entertainment
  Platform: Windows
  Genre: Real-time strategy
ℹ️Sacrifice is a real-time strategy game where you play as a wizard in a war between five gods. It was released at a time when 3D RTS games were still finding their footing.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feels like a dark fantasy fever dream. The world is surreal, with floating islands and twisted landscapes. You are a lone wizard, summoning creatures and casting spells in chaotic battles. The gods whisper their demands, and every choice shapes your path. The mood is intense, lonely, and epic all at once.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control a wizard who moves across a battlefield, summoning units and casting spells in real time. Capture mana nodes to fuel your magic. Each god offers unique creatures and abilities. The goal is to destroy the enemy wizard while protecting your own. No base building—just pure tactical combat.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Five gods with distinct alignments, each granting different units and spells.
  ✅ Your wizard levels up and learns spells permanently, not per mission.
  ✅ Units are summoned on the fly, not built from structures.
  ✅ Moral choices affect which gods favor you and what powers you unlock.
  ✅ Full 3D camera control lets you zoom and orbit the battlefield freely.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uses early 3D graphics with blocky models and low-resolution textures. The interface is a floating menu bar, typical of its era. Animations are stiff by modern standards, but the art direction—twisted trees, floating islands, glowing magic—gives it a unique, hand-crafted feel.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orchestral and dark, shifting with the gods' themes. Voice acting gives each deity a distinct personality, from the booming war god to the seductive goddess of destruction. Sound effects for spells and creatures are punchy, adding weight to every battle.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tactical combat and god-based progression feel fresh and deep.
  Feels dated: Clunky unit pathfinding and camera controls frustrate modern players.
  Still works: The moral choice system impacts gameplay meaningfully.
  Feels dated: Low-resolution textures and blocky models are hard on the eyes.
  Still interesting: The surreal art style and dark humor remain memorable.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Developed by Shiny Entertainment, known for Earthworm Jim and MDK.
  The game's engine was later used for the action game Messiah.
  Each god's dialogue was written to reflect their personality, not just plot.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dared to blend RTS with RPG progression and moral choices. Today, it stands as a weird, ambitious experiment that still offers a unique tactical challenge. It is worth remembering for anyone who loves strategy with a soul.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Sacrifice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Brigandine: The Legend of Forsena – A Strategy Gem from 1998 - Another fantasy strategy game with unique factions and conquest, but turn-based instead of real-time.
  Rage of Mages II: Necromancer – A 1999 RPG Gem - A 1999 RPG blending strategy and magic with a dark fantasy setting, similar in era and theme.</a:t>
            </a:r>
          </a:p>
        </p:txBody>
      </p:sp>
    </p:spTree>
  </p:cSld>
  <p:clrMapOvr>
    <a:masterClrMapping xmlns:a="http://schemas.openxmlformats.org/drawingml/2006/main"/>
  </p:clrMapOvr>
</p:sld>
</file>