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984e4b2008494a6b"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a9acdbcd5c2b4e2c"/>
    <p:sldId xmlns:r="http://schemas.openxmlformats.org/officeDocument/2006/relationships" id="257" r:id="Raa38f79a99c34328"/>
    <p:sldId xmlns:r="http://schemas.openxmlformats.org/officeDocument/2006/relationships" id="258" r:id="R7b9b7fccdbfe498d"/>
    <p:sldId xmlns:r="http://schemas.openxmlformats.org/officeDocument/2006/relationships" id="259" r:id="Rdebd165ac42e4574"/>
    <p:sldId xmlns:r="http://schemas.openxmlformats.org/officeDocument/2006/relationships" id="260" r:id="R79b89371fe434305"/>
    <p:sldId xmlns:r="http://schemas.openxmlformats.org/officeDocument/2006/relationships" id="261" r:id="R476eb4c479a14021"/>
    <p:sldId xmlns:r="http://schemas.openxmlformats.org/officeDocument/2006/relationships" id="262" r:id="R4521181ba7564eb4"/>
    <p:sldId xmlns:r="http://schemas.openxmlformats.org/officeDocument/2006/relationships" id="263" r:id="R13fa6018442f48d5"/>
    <p:sldId xmlns:r="http://schemas.openxmlformats.org/officeDocument/2006/relationships" id="264" r:id="Re7e76b3f7e2a4437"/>
    <p:sldId xmlns:r="http://schemas.openxmlformats.org/officeDocument/2006/relationships" id="265" r:id="R93d3a8edcf154bc3"/>
    <p:sldId xmlns:r="http://schemas.openxmlformats.org/officeDocument/2006/relationships" id="266" r:id="R94d570f675cf4db2"/>
    <p:sldId xmlns:r="http://schemas.openxmlformats.org/officeDocument/2006/relationships" id="267" r:id="Rde0c71c06a7f4238"/>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a9acdbcd5c2b4e2c" /><Relationship Type="http://schemas.openxmlformats.org/officeDocument/2006/relationships/slide" Target="/ppt/slides/slide2.xml" Id="Raa38f79a99c34328" /><Relationship Type="http://schemas.openxmlformats.org/officeDocument/2006/relationships/slide" Target="/ppt/slides/slide3.xml" Id="R7b9b7fccdbfe498d" /><Relationship Type="http://schemas.openxmlformats.org/officeDocument/2006/relationships/slide" Target="/ppt/slides/slide4.xml" Id="Rdebd165ac42e4574" /><Relationship Type="http://schemas.openxmlformats.org/officeDocument/2006/relationships/slide" Target="/ppt/slides/slide5.xml" Id="R79b89371fe434305" /><Relationship Type="http://schemas.openxmlformats.org/officeDocument/2006/relationships/slide" Target="/ppt/slides/slide6.xml" Id="R476eb4c479a14021" /><Relationship Type="http://schemas.openxmlformats.org/officeDocument/2006/relationships/slide" Target="/ppt/slides/slide7.xml" Id="R4521181ba7564eb4" /><Relationship Type="http://schemas.openxmlformats.org/officeDocument/2006/relationships/slide" Target="/ppt/slides/slide8.xml" Id="R13fa6018442f48d5" /><Relationship Type="http://schemas.openxmlformats.org/officeDocument/2006/relationships/slide" Target="/ppt/slides/slide9.xml" Id="Re7e76b3f7e2a4437" /><Relationship Type="http://schemas.openxmlformats.org/officeDocument/2006/relationships/slide" Target="/ppt/slides/slide10.xml" Id="R93d3a8edcf154bc3" /><Relationship Type="http://schemas.openxmlformats.org/officeDocument/2006/relationships/slide" Target="/ppt/slides/slide11.xml" Id="R94d570f675cf4db2" /><Relationship Type="http://schemas.openxmlformats.org/officeDocument/2006/relationships/slide" Target="/ppt/slides/slide12.xml" Id="Rde0c71c06a7f4238"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Sacrifício: Quando a Estratégia Encontra a Intervenção Divina</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Um jogo de estratégia em tempo real 3D onde você comanda exércitos para deuses, mesclando fantasia sombria com profundidade tática.</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Sobre o Jogo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Lançamento: 2000
  Desenvolvedora: Shiny Entertainment
  Publicadora: Interplay Entertainment
  Plataforma: Windows
  Gênero: Estratégia em tempo real
ℹ️Sacrifice é um jogo de estratégia em tempo real onde você joga como um feiticeiro em uma guerra entre cinco deuses. Foi lançado numa época em que os jogos de RTS 3D ainda estavam encontrando seu caminho.</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Experiência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Sacrifice parece um sonho febril de fantasia sombria. O mundo é surreal, com ilhas flutuantes e paisagens distorcidas. Você é um feiticeiro solitário, invocando criaturas e lançando feitiços em batalhas caóticas. Os deuses sussurram suas exigências, e cada escolha molda seu caminho. O clima é intenso, solitário e épico ao mesmo tempo.</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Como Funciona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Você controla um feiticeiro que se move pelo campo de batalha, invocando unidades e lançando feitiços em tempo real. Capture nós de mana para alimentar sua magia. Cada deus oferece criaturas e habilidades únicas. O objetivo é destruir o feiticeiro inimigo enquanto protege o seu. Sem construção de base — apenas combate tático puro.</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o Torna Especial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Cinco deuses com alinhamentos distintos, cada um concedendo diferentes unidades e feitiços.
  ✅ Seu feiticeiro sobe de nível e aprende feitiços permanentemente, não por missão.
  ✅ Unidades são invocadas na hora, não construídas a partir de estruturas.
  ✅ Escolhas morais afetam quais deuses te favorecem e quais poderes você desbloqueia.
  ✅ Controle total da câmera 3D permite que você dê zoom e orbite o campo de batalha livremente.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Charme Retrô</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Sacrifice usa gráficos 3D antigos com modelos blocados e texturas de baixa resolução. A interface é uma barra de menu flutuante, típica de sua época. As animações são rígidas pelos padrões modernos, mas a direção de arte — árvores retorcidas, ilhas flutuantes, magia brilhante — dá a ele uma sensação única e artesanal.</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Som &amp; Atmosfera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música é orquestral e sombria, mudando conforme os temas dos deuses. A dublagem dá a cada divindade uma personalidade distinta, desde o deus da guerra imponente até a deusa sedutora da destruição. Os efeitos sonoros para feitiços e criaturas são impactantes, adicionando peso a cada batalha.</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Então vs. Agora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Ainda funciona: O combate tático e a progressão baseada em deuses parecem frescos e profundos.
  Parece datado: O pathfinding confuso das unidades e os controles de câmera frustram os jogadores modernos.
  Ainda funciona: O sistema de escolha moral impacta a jogabilidade de forma significativa.
  Parece datado: Texturas de baixa resolução e modelos blocados são difíceis para os olhos.
  Ainda interessante: O estilo de arte surreal e o humor negro permanecem memoráveis.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Curiosidades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Desenvolvido pela Shiny Entertainment, conhecida por Earthworm Jim e MDK.
  O motor do jogo foi posteriormente usado para o jogo de ação Messiah.
  Os diálogos de cada deus foram escritos para refletir sua personalidade, não apenas o enredo.</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Por Que Lembrar?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Sacrifice ousou misturar RTS com progressão de RPG e escolhas morais. Hoje, ele se destaca como um experimento estranho e ambicioso que ainda oferece um desafio tático único. Vale a pena lembrar para quem ama estratégia com alma.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Sacrifice Wikipedia</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Brigandine: The Legend of Forsena – A Strategy Gem from 1998 - Outro jogo de estratégia fantástico com facções únicas e conquista, mas por turnos em vez de tempo real.
  Rage of Mages II: Necromancer – A 1999 RPG Gem - Um RPG de 1999 misturando estratégia e magia com um cenário de fantasia sombria, similar em época e tema.</a:t>
            </a:r>
          </a:p>
        </p:txBody>
      </p:sp>
    </p:spTree>
  </p:cSld>
  <p:clrMapOvr>
    <a:masterClrMapping xmlns:a="http://schemas.openxmlformats.org/drawingml/2006/main"/>
  </p:clrMapOvr>
</p:sld>
</file>