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9168c900183b4117"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7238b8cf045f4b3c"/>
    <p:sldId xmlns:r="http://schemas.openxmlformats.org/officeDocument/2006/relationships" id="257" r:id="Rd445b14540e64b4e"/>
    <p:sldId xmlns:r="http://schemas.openxmlformats.org/officeDocument/2006/relationships" id="258" r:id="R698f9bbbdfe9431d"/>
    <p:sldId xmlns:r="http://schemas.openxmlformats.org/officeDocument/2006/relationships" id="259" r:id="R56fe47a6ddfa471a"/>
    <p:sldId xmlns:r="http://schemas.openxmlformats.org/officeDocument/2006/relationships" id="260" r:id="Rb27ec1e238da442b"/>
    <p:sldId xmlns:r="http://schemas.openxmlformats.org/officeDocument/2006/relationships" id="261" r:id="R4e83e0e041ec4fe9"/>
    <p:sldId xmlns:r="http://schemas.openxmlformats.org/officeDocument/2006/relationships" id="262" r:id="R9aff56bcb3c94552"/>
    <p:sldId xmlns:r="http://schemas.openxmlformats.org/officeDocument/2006/relationships" id="263" r:id="R750515aede454411"/>
    <p:sldId xmlns:r="http://schemas.openxmlformats.org/officeDocument/2006/relationships" id="264" r:id="R92d7c399e95c4853"/>
    <p:sldId xmlns:r="http://schemas.openxmlformats.org/officeDocument/2006/relationships" id="265" r:id="R7ffa9223b3f9496a"/>
    <p:sldId xmlns:r="http://schemas.openxmlformats.org/officeDocument/2006/relationships" id="266" r:id="R99447e86502e484d"/>
    <p:sldId xmlns:r="http://schemas.openxmlformats.org/officeDocument/2006/relationships" id="267" r:id="Raf90fc07b4564725"/>
    <p:sldId xmlns:r="http://schemas.openxmlformats.org/officeDocument/2006/relationships" id="268" r:id="Rbc2de7d4d38e4986"/>
    <p:sldId xmlns:r="http://schemas.openxmlformats.org/officeDocument/2006/relationships" id="269" r:id="R51bcd50810474d6d"/>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7238b8cf045f4b3c" /><Relationship Type="http://schemas.openxmlformats.org/officeDocument/2006/relationships/slide" Target="/ppt/slides/slide2.xml" Id="Rd445b14540e64b4e" /><Relationship Type="http://schemas.openxmlformats.org/officeDocument/2006/relationships/slide" Target="/ppt/slides/slide3.xml" Id="R698f9bbbdfe9431d" /><Relationship Type="http://schemas.openxmlformats.org/officeDocument/2006/relationships/slide" Target="/ppt/slides/slide4.xml" Id="R56fe47a6ddfa471a" /><Relationship Type="http://schemas.openxmlformats.org/officeDocument/2006/relationships/slide" Target="/ppt/slides/slide5.xml" Id="Rb27ec1e238da442b" /><Relationship Type="http://schemas.openxmlformats.org/officeDocument/2006/relationships/slide" Target="/ppt/slides/slide6.xml" Id="R4e83e0e041ec4fe9" /><Relationship Type="http://schemas.openxmlformats.org/officeDocument/2006/relationships/slide" Target="/ppt/slides/slide7.xml" Id="R9aff56bcb3c94552" /><Relationship Type="http://schemas.openxmlformats.org/officeDocument/2006/relationships/slide" Target="/ppt/slides/slide8.xml" Id="R750515aede454411" /><Relationship Type="http://schemas.openxmlformats.org/officeDocument/2006/relationships/slide" Target="/ppt/slides/slide9.xml" Id="R92d7c399e95c4853" /><Relationship Type="http://schemas.openxmlformats.org/officeDocument/2006/relationships/slide" Target="/ppt/slides/slide10.xml" Id="R7ffa9223b3f9496a" /><Relationship Type="http://schemas.openxmlformats.org/officeDocument/2006/relationships/slide" Target="/ppt/slides/slide11.xml" Id="R99447e86502e484d" /><Relationship Type="http://schemas.openxmlformats.org/officeDocument/2006/relationships/slide" Target="/ppt/slides/slide12.xml" Id="Raf90fc07b4564725" /><Relationship Type="http://schemas.openxmlformats.org/officeDocument/2006/relationships/slide" Target="/ppt/slides/slide13.xml" Id="Rbc2de7d4d38e4986" /><Relationship Type="http://schemas.openxmlformats.org/officeDocument/2006/relationships/slide" Target="/ppt/slides/slide14.xml" Id="R51bcd50810474d6d"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Sanfter Riese: Die Virtuosität, die sich weigerte, einfach zu sein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Eine Progressive-Rock-Band, die auf multiinstrumentaler Präzision aufbaut, bei der jedes Mitglied die Rollen tauschen konnte und die Musik forderte, dass man mithält.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 Progressive Rock
Aktive Jahre: 1970–1980
Herkunft: Vereinigtes Königreich
Kernbesetzung: Derek Shulman, Ray Shulman, Gary Green, Kerry Minnear, John Weathers
Schlüsselära: 1972–1975
Label: Vertigo, Chrysalis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Konzept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Gentle Giant baute Songs aus ineinandergreifenden Teilen, die sich verschieben und kollidieren. Niemand trug eine Melodie allein. Die Rhythmusgruppe verriegelte sich in Mustern, die fast mechanisch wirkten, während Gitarren, Keyboards und Stimmen Schichten hinzufügten, die sich selten auf die gleiche Weise wiederholten. Sie waren nicht an Hooks interessiert. Sie waren an Strukturen interessiert.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Gegründet 1970 von den Brüdern Shulman – Derek, Ray und Phil – fand die Band schnell zu einer Besetzung von Multi-Instrumentalisten. Über zehn Studioalben hinweg bewegten sie sich von dichten, kantigen Kompositionen zu einem stromlinienförmigeren Rock und lösten sich 1980 auf. Kommerzieller Erfolg stellte sich nie ein, aber ein hingebungsvolles Kultpublikum schon, und die Platten verkauften sich lange, nachdem die Band aufgehört hatte.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Kritikpunkte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Komplexität kann akademisch wirken. Einige Platten – insbesondere In a Glass House und The Power and the Glory – verlangen so viel Aufmerksamkeit, dass sie sich gelegentlichem Hören widersetzen. Die späteren Alben, vor allem Giant for a Day und Civilian, tauschten die charakteristische Dichte gegen einfachere Strukturen und verloren die Spannung, die die früheren Werke fesselnd machte.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Virtuositätsparadoxon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Gentle Giants Stärke war auch ihre Grenze. Jedes Mitglied konnte alles spielen, daher wurden die Arrangements dicht mit Möglichkeiten. Aber genau diese Dichte machte es schwer, in die Musik einzusteigen. Die Band machte nie Kompromisse bei der Komplexität, die sie ausmachte – bis sie es tat, und der Kompromiss gefiel niemandem.
Das Ergebnis ist ein Katalog, in dem das lohnendste Werk auch das anspruchsvollste ist und die zugänglichen Alben die am wenigsten interessanten sind.
ℹ️Der Multi-Instrumentalismus der Band bedeutete, dass ein einzelner Song von Flöte zu Orgel zu E-Gitarre wechseln konnte, ohne den Zusammenhalt zu verlieren – aber es bedeutete auch, dass jede Platte Ihre ungeteilte Aufmerksamkeit verlangte.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Rhythmusgruppe als Motor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Ray Shulmans Bass und John Weathers Schlagzeug bildeten das Rückgrat. Sie spielten mit einer verriegelten, fast perkussiven Präzision, die Raum ließ für die anderen Instrumente, um Muster darüber zu stapeln. Auf Tracks wie "Proclamation" bewegt sich die Basslinie im Kontrapunkt zur Gesangsmelodie, während das Schlagzeug stabil, aber niemals einfach bleibt.
Die Band baute Songs nicht um ein Gitarrenriff oder einen vokalen Hook herum. Sie baute sie um rhythmische Rahmen, die mehrere Schichten tragen konnten.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Mehrstimmige Gesänge und Instrumente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Gesang wurde als ein weiteres Instrument behandelt, oft in engen Harmonien gestapelt, die die Instrumentallinien spiegelten. Auf "Knots" weben sich die Stimmen umeinander und erzeugen eine Textur, die sich fast wie ein Kanon anfühlt.
Die Musik belohnt Aufmerksamkeit, fühlt sich aber nie zufällig an. Jede Schicht hat ihren Platz.</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sie wichtig sind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Gentle Giant besetzte eine Ecke des Progressive Rock, in der Komplexität der Kern war, kein Nebeneffekt. Sie schrieben nicht fürs Radio oder für die Bühne. Sie schrieben für Hörer, die bereit waren, sich mit einer Platte hinzusetzen und sie zu entschlüsseln. Dieser Ansatz machte sie zu einer Kultband, aber er machte ihre besten Werke – Octopus, The Power and the Glory, Free Hand – auch fast unverkennbar.
Die Musik bleibt ein Maßstab dafür, wie weit Arrangement und Disziplin eine Rockband bringen können.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Bandname stammt von einem Kommentar ihres ersten Labelchefs, der sie nach dem Hören ihrer frühen Demos „sanfte Riesen“ nannte.
Jedes Mitglied spielte mindestens drei Instrumente, und bei Live-Auftritten tauschten sie zwischen den Songs die Rollen.
Derek Shulman wurde später Plattenmanager und verpflichtete Bands wie Bon Jovi und Cinderella für PolyGram.</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Immer noch die Mühe wert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Gentle Giant hat es nie leicht gemacht. Ihre besten Platten verlangen Zeit, Aufmerksamkeit und die Bereitschaft, die Musik sich auf ihre eigene Weise entfalten zu lassen. Genau deshalb haben sie Bestand. Die Komplexität war keine Pose. Sie war die ganze Sache.</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Wesentliche Titel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Advent of Panurge (1972 – Octopus)
Der Track beginnt mit einem engen, ineinandergreifenden Rhythmus von Schlagzeug, Bass und Gitarre, dann schichten sich Flöte und Orgel hinzu. Er zeigt, wie die Band durch Wiederholungen und plötzliche Wechsel Spannung aufbaute.
Hören: Spotify · Apple Music · YouTube
Knots (1972 – Octopus)
Die Gesangsharmonien werden als strukturelles Element behandelt, mit sich überlappenden und wiederholenden Linien. Das Arrangement wirkt wie ein Puzzle, bei dem jeder Teil in einen präzisen Steckplatz passt.
Hören: Spotify · Apple Music · YouTube
Free Hand (1975 – Free Hand)
Eine Meisterklasse in Dichte. Die Instrumente setzen in gestaffelten Schichten ein, und die Rhythmusgruppe bleibt fest, während Gitarren und Keys in eckigen Mustern agieren. Das Arrangement wird…</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Gentle Giant Wikipedia
Diskografie MusicBrainz</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Tortoise: Die Band, die Post-Rock zum Verb machte – Eine weitere Band, die das Studio als Instrument nutzt und Songs aus ineinandergreifenden Teilen aufbaut.
Godspeed You! Black Emperor: Die Band, die wartet – Wie Gentle Giant verlangen sie Geduld und belohnen Aufmerksamkeit mit dichten, vielschichtigen Kompositionen.
Swans: Die Band, die Lautstärke zur Waffe machte – Eine Band, die sich ebenfalls weigerte, einfach zu sein, und Lautstärke und Wiederholung als strukturelle Werkzeuge einsetzte.</a:t>
            </a:r>
          </a:p>
        </p:txBody>
      </p:sp>
    </p:spTree>
  </p:cSld>
  <p:clrMapOvr>
    <a:masterClrMapping xmlns:a="http://schemas.openxmlformats.org/drawingml/2006/main"/>
  </p:clrMapOvr>
</p:sld>
</file>