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a98edb6d524e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Id1"/>
  </p:sldMasterIdLst>
  <p:sldIdLst>
    <p:sldId xmlns:r="http://schemas.openxmlformats.org/officeDocument/2006/relationships" id="256" r:id="R4485a86f074a4ad4"/>
    <p:sldId xmlns:r="http://schemas.openxmlformats.org/officeDocument/2006/relationships" id="257" r:id="R6c8d259280864ae9"/>
    <p:sldId xmlns:r="http://schemas.openxmlformats.org/officeDocument/2006/relationships" id="258" r:id="Ra4c6408852eb4806"/>
    <p:sldId xmlns:r="http://schemas.openxmlformats.org/officeDocument/2006/relationships" id="259" r:id="R80b512522a584d9e"/>
    <p:sldId xmlns:r="http://schemas.openxmlformats.org/officeDocument/2006/relationships" id="260" r:id="R282f14e890c8400f"/>
    <p:sldId xmlns:r="http://schemas.openxmlformats.org/officeDocument/2006/relationships" id="261" r:id="R03b32408485c45a6"/>
  </p:sldIdLst>
  <p:sldSz cx="12192000" cy="6858000" type="screen16x9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slide" Target="/ppt/slides/slide1.xml" Id="R4485a86f074a4ad4" /><Relationship Type="http://schemas.openxmlformats.org/officeDocument/2006/relationships/slide" Target="/ppt/slides/slide2.xml" Id="R6c8d259280864ae9" /><Relationship Type="http://schemas.openxmlformats.org/officeDocument/2006/relationships/slide" Target="/ppt/slides/slide3.xml" Id="Ra4c6408852eb4806" /><Relationship Type="http://schemas.openxmlformats.org/officeDocument/2006/relationships/slide" Target="/ppt/slides/slide4.xml" Id="R80b512522a584d9e" /><Relationship Type="http://schemas.openxmlformats.org/officeDocument/2006/relationships/slide" Target="/ppt/slides/slide5.xml" Id="R282f14e890c8400f" /><Relationship Type="http://schemas.openxmlformats.org/officeDocument/2006/relationships/slide" Target="/ppt/slides/slide6.xml" Id="R03b32408485c45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slideMasters/theme/theme1.xml" Id="rI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</p:sldLayoutIdLst>
  <p:txStyles>
    <p:titleStyle/>
    <p:bodyStyle/>
    <p:otherStyle/>
  </p:txStyles>
</p:sldMaster>
</file>

<file path=ppt/slideMasters/theme/theme1.xml><?xml version="1.0" encoding="utf-8"?>
<a:theme xmlns:a="http://schemas.openxmlformats.org/drawingml/2006/main" name="GabGregori Theme">
  <a:themeElements>
    <a:clrScheme name="GabGregori">
      <a:dk1>
        <a:srgbClr val="143259"/>
      </a:dk1>
      <a:lt1>
        <a:srgbClr val="FFFFFF"/>
      </a:lt1>
      <a:dk2>
        <a:srgbClr val="2C3E50"/>
      </a:dk2>
      <a:lt2>
        <a:srgbClr val="F2F7FB"/>
      </a:lt2>
      <a:accent1>
        <a:srgbClr val="3071F2"/>
      </a:accent1>
      <a:accent2>
        <a:srgbClr val="89C2D9"/>
      </a:accent2>
      <a:accent3>
        <a:srgbClr val="CAF2C9"/>
      </a:accent3>
      <a:accent4>
        <a:srgbClr val="418EF2"/>
      </a:accent4>
      <a:accent5>
        <a:srgbClr val="5A6A7E"/>
      </a:accent5>
      <a:accent6>
        <a:srgbClr val="E8EDF5"/>
      </a:accent6>
      <a:hlink>
        <a:srgbClr val="3071F2"/>
      </a:hlink>
      <a:folHlink>
        <a:srgbClr val="418EF2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/>
        </a:gradFill>
        <a:gradFill>
          <a:gsLst/>
        </a:gra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gradFill>
          <a:gsLst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3259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title"/>
          <p:cNvSpPr txBox="1"/>
          <p:nvPr/>
        </p:nvSpPr>
        <p:spPr>
          <a:xfrm xmlns:a="http://schemas.openxmlformats.org/drawingml/2006/main">
            <a:off x="686000" y="1600000"/>
            <a:ext cx="10820000" cy="2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4000" b="1" dirty="0">
                <a:solidFill>
                  <a:srgbClr val="FFFFFF"/>
                </a:solidFill>
                <a:latin typeface="+mj-lt"/>
              </a:rPr>
              <a:t>Sauna therapy may ease pain and stiffness in rheumatic diseases</a:t>
            </a:r>
          </a:p>
        </p:txBody>
      </p:sp>
      <p:sp>
        <p:nvSpPr>
          <p:cNvPr id="4" name="line"/>
          <p:cNvSpPr/>
          <p:nvPr/>
        </p:nvSpPr>
        <p:spPr>
          <a:xfrm xmlns:a="http://schemas.openxmlformats.org/drawingml/2006/main">
            <a:off x="686000" y="3700000"/>
            <a:ext cx="2743200" cy="3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ub"/>
          <p:cNvSpPr txBox="1"/>
          <p:nvPr/>
        </p:nvSpPr>
        <p:spPr>
          <a:xfrm xmlns:a="http://schemas.openxmlformats.org/drawingml/2006/main">
            <a:off x="686000" y="3900000"/>
            <a:ext cx="10820000" cy="1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89C2D9"/>
                </a:solidFill>
                <a:latin typeface="+mj-lt"/>
              </a:rPr>
              <a:t>A review suggests sauna therapy may reduce pain, stiffness, and inflammation in rheumatic diseases like arthritis.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Introduction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Rheumatic diseases cause chronic pain and stiffness. This review looked at whether sauna therapy can help reduce symptoms and improve quality of life.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What the study did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Researchers reviewed existing studies on sauna therapy in people with rheumatic diseases like rheumatoid arthritis, ankylosing spondylitis, and osteoarthritis. They examined how heat affects inflammation, pain, and mobility.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What it found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Sauna therapy may reduce pain and stiffness in people with rheumatoid arthritis, ankylosing spondylitis, and osteoarthritis.It may lower inflammatory markers like TNF-α and C-reactive protein.It may improve physical function and mobility.Regular sauna use may also benefit heart health, which is important for people with rheumatic diseases.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How much to trust it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This is a moderate-trust review of observational human studies. It shows associations, not proof of cause. The biggest limitation is that it summarizes other studies, so the quality depends on the original research.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Your action plan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If you have a rheumatic disease, talk to your doctor before trying sauna therapy.Start with short sessions (5–10 minutes) at a comfortable temperature.Stay hydrated before and after sauna use.Listen to your body — stop if you feel dizzy or uncomfortable.This summary is for general information only and is not medical advice. Talk to a qualified professional before changing anything about your health.</a:t>
            </a:r>
          </a:p>
        </p:txBody>
      </p:sp>
    </p:spTree>
  </p:cSld>
  <p:clrMapOvr>
    <a:masterClrMapping xmlns:a="http://schemas.openxmlformats.org/drawingml/2006/main"/>
  </p:clrMapOvr>
</p:sld>
</file>