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1fc1dc7e5e6f41d0"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2a3b6334139447b5"/>
    <p:sldId xmlns:r="http://schemas.openxmlformats.org/officeDocument/2006/relationships" id="257" r:id="R1112738814a6431b"/>
    <p:sldId xmlns:r="http://schemas.openxmlformats.org/officeDocument/2006/relationships" id="258" r:id="Re498ca8d93424e47"/>
    <p:sldId xmlns:r="http://schemas.openxmlformats.org/officeDocument/2006/relationships" id="259" r:id="R8cdf3716fdf04846"/>
    <p:sldId xmlns:r="http://schemas.openxmlformats.org/officeDocument/2006/relationships" id="260" r:id="R2ab086104a6d4368"/>
    <p:sldId xmlns:r="http://schemas.openxmlformats.org/officeDocument/2006/relationships" id="261" r:id="R92aa65bd00d945fc"/>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2a3b6334139447b5" /><Relationship Type="http://schemas.openxmlformats.org/officeDocument/2006/relationships/slide" Target="/ppt/slides/slide2.xml" Id="R1112738814a6431b" /><Relationship Type="http://schemas.openxmlformats.org/officeDocument/2006/relationships/slide" Target="/ppt/slides/slide3.xml" Id="Re498ca8d93424e47" /><Relationship Type="http://schemas.openxmlformats.org/officeDocument/2006/relationships/slide" Target="/ppt/slides/slide4.xml" Id="R8cdf3716fdf04846" /><Relationship Type="http://schemas.openxmlformats.org/officeDocument/2006/relationships/slide" Target="/ppt/slides/slide5.xml" Id="R2ab086104a6d4368" /><Relationship Type="http://schemas.openxmlformats.org/officeDocument/2006/relationships/slide" Target="/ppt/slides/slide6.xml" Id="R92aa65bd00d945fc"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Saunabaden und Herzgesundheit: Was die Forschung sagt</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Eine Übersichtsarbeit legt nahe, dass Saunabaden der Herzgesundheit zugutekommen könnte, aber es ist weitere Forschung erforderlich.</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Einführung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Diese Übersichtsarbeit untersucht, ob Saunabaden Menschen mit ischämischer Herzkrankheit helfen kann, einem Zustand, bei dem das Herz nicht genügend Blut bekommt. Saunanutzen könnten ähnliche Herzvorteile wie moderate Bewegung bieten.</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die Studie getan hat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Forscher überprüften Studien von 2015 bis 2025 zum Saunabaden und Herzkrankheiten. Sie betrachteten sowohl finnische als auch ferninfrarote Saunen. Die Studien umfassten Menschen mit ischämischer Herzkrankheit, aber die genaue Anzahl der Teilnehmer und die Studiendauern wurden nicht berichtet.</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sie fand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Saunanutzen kann die Blutgefäßfunktion verbessern und den Blutdruck senken.Es kann dem Herzen helfen, Blut effizienter zu pumpen.Es kann Entzündungen reduzieren und das Gleichgewicht des Nervensystems verbessern.Beobachtungsstudien zeigen durchgängig Herzvorteile, aber die Ergebnisse randomisierter kontrollierter Studien sind gemischt.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Wie vertrauenswürdig es ist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Diese Übersichtsarbeit erhält eine moderate Vertrauensstufe, da es sich um eine Überprüfung bestehender Studien handelt, nicht um ein neues Experiment. Die größte Einschränkung ist, dass die Ergebnisse aus stärkeren Studien (randomisierte Studien) gemischt sind, sodass die Evidenz nicht schlüssig ist.</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Ihr Aktionsplan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Wenn Sie im Allgemeinen gesund sind, kann gelegentliches Saunabaden (z. B. ein- bis zweimal pro Woche) sicher und entspannend sein.Wenn Sie eine Herzkrankheit oder andere gesundheitliche Probleme haben, sprechen Sie mit Ihrem Arzt, bevor Sie mit dem Saunabaden beginnen.Bleiben Sie vor und nach dem Saunabaden hydriert und begrenzen Sie die Sitzungen auf 15-20 Minuten bei einer angenehmen Temperatur.Diese Zusammenfassung dient nur der allgemeinen Information und ist kein medizinischer Rat. Konsultieren Sie einen qualifizierten Fachmann, bevor Sie etwas an Ihrer Gesundheit ändern.</a:t>
            </a:r>
          </a:p>
        </p:txBody>
      </p:sp>
    </p:spTree>
  </p:cSld>
  <p:clrMapOvr>
    <a:masterClrMapping xmlns:a="http://schemas.openxmlformats.org/drawingml/2006/main"/>
  </p:clrMapOvr>
</p:sld>
</file>