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e4da79ae6aa4ce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420f192dfb847d1"/>
    <p:sldId xmlns:r="http://schemas.openxmlformats.org/officeDocument/2006/relationships" id="257" r:id="R7bd64cc4f76c4ebd"/>
    <p:sldId xmlns:r="http://schemas.openxmlformats.org/officeDocument/2006/relationships" id="258" r:id="Rd18b3bba2cd74f8c"/>
    <p:sldId xmlns:r="http://schemas.openxmlformats.org/officeDocument/2006/relationships" id="259" r:id="Re32a098943594732"/>
    <p:sldId xmlns:r="http://schemas.openxmlformats.org/officeDocument/2006/relationships" id="260" r:id="Rcdd4ad281bcb433f"/>
    <p:sldId xmlns:r="http://schemas.openxmlformats.org/officeDocument/2006/relationships" id="261" r:id="R94248f52ae2e474f"/>
    <p:sldId xmlns:r="http://schemas.openxmlformats.org/officeDocument/2006/relationships" id="262" r:id="R77b7515d9ad2468a"/>
    <p:sldId xmlns:r="http://schemas.openxmlformats.org/officeDocument/2006/relationships" id="263" r:id="R5974494238394f33"/>
    <p:sldId xmlns:r="http://schemas.openxmlformats.org/officeDocument/2006/relationships" id="264" r:id="Rb0e5597e7e57477e"/>
    <p:sldId xmlns:r="http://schemas.openxmlformats.org/officeDocument/2006/relationships" id="265" r:id="Re80122023a0d4f31"/>
    <p:sldId xmlns:r="http://schemas.openxmlformats.org/officeDocument/2006/relationships" id="266" r:id="R4c923c9cfcb24171"/>
    <p:sldId xmlns:r="http://schemas.openxmlformats.org/officeDocument/2006/relationships" id="267" r:id="R6f837dd6cf964209"/>
    <p:sldId xmlns:r="http://schemas.openxmlformats.org/officeDocument/2006/relationships" id="268" r:id="R43881e3fc05d483b"/>
    <p:sldId xmlns:r="http://schemas.openxmlformats.org/officeDocument/2006/relationships" id="269" r:id="R12632bfc0a5e444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420f192dfb847d1" /><Relationship Type="http://schemas.openxmlformats.org/officeDocument/2006/relationships/slide" Target="/ppt/slides/slide2.xml" Id="R7bd64cc4f76c4ebd" /><Relationship Type="http://schemas.openxmlformats.org/officeDocument/2006/relationships/slide" Target="/ppt/slides/slide3.xml" Id="Rd18b3bba2cd74f8c" /><Relationship Type="http://schemas.openxmlformats.org/officeDocument/2006/relationships/slide" Target="/ppt/slides/slide4.xml" Id="Re32a098943594732" /><Relationship Type="http://schemas.openxmlformats.org/officeDocument/2006/relationships/slide" Target="/ppt/slides/slide5.xml" Id="Rcdd4ad281bcb433f" /><Relationship Type="http://schemas.openxmlformats.org/officeDocument/2006/relationships/slide" Target="/ppt/slides/slide6.xml" Id="R94248f52ae2e474f" /><Relationship Type="http://schemas.openxmlformats.org/officeDocument/2006/relationships/slide" Target="/ppt/slides/slide7.xml" Id="R77b7515d9ad2468a" /><Relationship Type="http://schemas.openxmlformats.org/officeDocument/2006/relationships/slide" Target="/ppt/slides/slide8.xml" Id="R5974494238394f33" /><Relationship Type="http://schemas.openxmlformats.org/officeDocument/2006/relationships/slide" Target="/ppt/slides/slide9.xml" Id="Rb0e5597e7e57477e" /><Relationship Type="http://schemas.openxmlformats.org/officeDocument/2006/relationships/slide" Target="/ppt/slides/slide10.xml" Id="Re80122023a0d4f31" /><Relationship Type="http://schemas.openxmlformats.org/officeDocument/2006/relationships/slide" Target="/ppt/slides/slide11.xml" Id="R4c923c9cfcb24171" /><Relationship Type="http://schemas.openxmlformats.org/officeDocument/2006/relationships/slide" Target="/ppt/slides/slide12.xml" Id="R6f837dd6cf964209" /><Relationship Type="http://schemas.openxmlformats.org/officeDocument/2006/relationships/slide" Target="/ppt/slides/slide13.xml" Id="R43881e3fc05d483b" /><Relationship Type="http://schemas.openxmlformats.org/officeDocument/2006/relationships/slide" Target="/ppt/slides/slide14.xml" Id="R12632bfc0a5e444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Scott Walker: Der Bariton, der den Pop hinter sich ließ</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Vom Teenager-Idol der 60er Jahre zum Avantgarde-Komponisten – Scott Walkers Stimme und Karriere widersprachen allen Erwartungen.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Barockpop, Avantgarde, experimentell
Aktive Jahre: 1965–2019
Herkunft: Hamilton, Ohio, USA / London, Großbritannien
Kernbesetzung: Scott Walker (Gesang, Songwriting, Produktion)
Schlüsselepoche: 1967–1969 (Scott 1–4) und 1995–2012 (Tilt, The Drift, Bish Bosch)
Label: Philips, Virgin, 4AD</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Popstar, der in seinem eigenen Kopf verschwand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Scott Walker war ein Teenager-Idol, das ein ernsthafter Songwriter werden wollte. Er bekam seinen Wunsch, aber das Publikum verschwand. Seine ersten vier Soloalben – Scott bis Scott 4 – vereinten seine Stimme mit kunstvollen Orchesterarrangements und Texten, die Einsamkeit, Politik und Tod berührten. Dann verbrachte er Jahrzehnte damit, Aufnahmen zu machen, die sich wie nichts anderes in der Popmusik anhörten: klappernd, spärlich und emotional brutal.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Geboren als Noel Scott Engel in Ohio, zog Walker 1965 mit den Walker Brothers, einem Pop-Trio, das zwei Nummer-eins-Singles landete, nach Großbritannien. Als sich die Gruppe auflöste, startete er eine Solokarriere, die in drei Jahren vier klassische Alben hervorbrachte. Nach einem langen kommerziellen Niedergang und einer Phase fast völligen Schweigens tauchte er in den 1990ern mit Tilt wieder auf, dem ersten von drei radikal experimentellen Werken. Er arbeitete bis zu seinem Tod im Jahr 2019 weiter.
ℹ️Die Walker Brothers waren keine Brüder und keiner von ihnen hieß Walker. Der Name wurde willkürlich gewählt.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dagegen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Walkers Spätwerk ist bewusst schwer zugänglich. Tilt, The Drift und Bish Bosch ersetzen Melodie durch Textur, Wiederholung und Lärm. Die Songs sind lang, die Strukturen fragmentiert, und der emotionale Lohn erfordert Geduld, die die meisten Hörer nicht aufbringen. Selbst Bewunderer geben zu, dass diese Platten mehr bewundert als genossen werden.
Die Alben der 1970er Jahre sind dagegen uneinheitlich – gefangen zwischen seinem Ehrgeiz und den Erwartungen seines Labels.
⚠️Walkers späte Platten sind keine Hintergrundmusik. Sie verlangen Aufmerksamkeit und belohnen sie mit Unbehagen.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Pop-Idol, das sich weigerte zu unterhalten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Walkers Karriere ist eine Studie des Widerspruchs. Er hatte die Stimme und das Aussehen, um für immer ein Star zu bleiben. Stattdessen nutzte er seinen Einfluss, um Platten zu machen, die seine Fangemeinde entfremdeten. Derselbe Mann, der „The Sun Ain't Gonna Shine Anymore“ mit schmerzlicher Aufrichtigkeit sang, schrieb später Lieder über den Zusammenbruch der Sowjetunion und den Tod eines Diktators, auf Musik gesetzt, die sich anhörte wie eine kollabierende Fabrik. Er verleugnete seine Vergangenheit nicht so sehr, sondern begrub sie unter Absicht.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Orchesterpop mit einer dunklen Kante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Walkers Soloalben der 1960er Jahre bauen auf seiner Stimme und den Arrangements von Wally Stott auf. Die Streicher und Bläser sind üppig, aber nie sentimental. Walkers Texte – über Prostituierte, alte Männer und politische Figuren – sitzen unbehaglich gegen die Schönheit der Musik. Die Spannung zwischen der warmen Orchestrierung und der kalten Thematik ist es, die diese Platten relevant hält.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Rauschen eines sich auflösenden Geistes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 Tilt schälte Walker alles weg. Das Orchester wurde zu einer Ansammlung isolierter, schriller Klänge. Seine tiefe Stimme klang nun, als käme sie aus einem dunklen Raum. Die Rhythmusgruppe, wenn sie auftauchte, wirkte mechanisch. Die Lieder bestanden aus Wiederholung und plötzlichen, heftigen Wechseln.
Walker ließ Stille genauso viel Arbeit verrichten wie Klang. Diese Geduld unterscheidet sein Werk von fast jedem anderen, der in der Popmusik begann. Er vertraute darauf, dass der Hörer bleibt.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er immer noch relevant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 bewies, dass eine Popkarriere ein Tor zu etwas Seltsamerem sein konnte, keine Falle. Er nahm die Ressourcen und das Publikum, die er als Teenie-Idol erworben hatte, und investierte sie in Werke, die keiner kommerziellen Logik folgten. Seine späte Trilogie beeinflusste eine Generation experimenteller Musiker, die erkannten, dass Ehrgeiz und Schwierigkeit mit einer Mainstream-Vergangenheit koexistieren konnten. Er hinterließ auch ein Werk, das sich nach niemand anderem anhört.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 lernte nie Notenlesen. Er sang seine Teile Arrangeuren vor, die sie transkribierten.
Die Walker Brothers waren keine Brüder, und keiner von ihnen hieß Walker. Der Name wurde zufällig gewählt.
Für The Drift nahm Walker eine Passage auf, in der er auf ein Stück Fleisch schlug, um das Geräusch eines schlagenden Herzens zu imitieren.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Höre die Stille zwischen den Tönen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Walkers späte Platten sind voller leerer Räume. Er ließ Stille genauso viel Arbeit verrichten wie Klang. Diese Geduld – die Bereitschaft zu warten, einen Ton verklingen zu lassen, den Hörer allein mit der Luft zu lassen – unterscheidet sein Werk von fast jedem anderen, der in der Popmusik begann. Er vertraute darauf, dass der Hörer bleibt.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Sun Ain't Gonna Shine Anymore
Die definitive Single der Walker Brothers. Walkers Bariton trägt die Melodie mit einem Gewicht, das den Song unvermeidlich wirken lässt. Das Arrangement baut sich von einer einfachen Pianolinie zu einem vollen Orchester-Swell auf.
Hören: Spotify · Apple Music · YouTube
Montague Terrace (In Blue) 1967 - Scott
Ein Schaufenster für Walkers frühes Songwriting. Der Text beschreibt eine Bohème-Wohnung mit Zuneigung, und das Arrangement – Streicher, Holzbläser, ein sanfter Rhythmus – überwältigt nie die Stimme.
Hören: Spotify · Apple Music · YouTubeDer alte Mann ist wieder da 1969 - Scott 4
Ein politischer Song über Francos Spanien, vertont mit marschartigem Rhythmus und dissonanten Blechbläsern. Der Kontrast zwischen der Pop-Struktur und dem Thema ist ein deutl…</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Scott Walker (Sänger) Wikipedia
Diskografie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Talk Talk: The Quiet After the Synth-Pop Storm - Wie Walker tauschte Talk Talk den Poperfolg gegen radikale, leise Experimente ein. Ein perfekter Begleitartikel.
The Fall: Where the Voice Is the Instrument - Mark E. Smiths Stimme war das bestimmende Instrument seiner Band, so wie Walkers Bariton seine Karriere prägte.
King Crimson: The Band That Reinvented Itself by Staying the Same - Beide Künstler weigerten sich, sich zu wiederholen, erfanden sich ständig neu und bewahrten dennoch einen Kern der Identität.</a:t>
            </a:r>
          </a:p>
        </p:txBody>
      </p:sp>
    </p:spTree>
  </p:cSld>
  <p:clrMapOvr>
    <a:masterClrMapping xmlns:a="http://schemas.openxmlformats.org/drawingml/2006/main"/>
  </p:clrMapOvr>
</p:sld>
</file>