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eb69efce1c0841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8e718aa24e1429e"/>
    <p:sldId xmlns:r="http://schemas.openxmlformats.org/officeDocument/2006/relationships" id="257" r:id="R111c53a8107946bf"/>
    <p:sldId xmlns:r="http://schemas.openxmlformats.org/officeDocument/2006/relationships" id="258" r:id="Rad3d3561d6594e3c"/>
    <p:sldId xmlns:r="http://schemas.openxmlformats.org/officeDocument/2006/relationships" id="259" r:id="R36cd4cea318747cd"/>
    <p:sldId xmlns:r="http://schemas.openxmlformats.org/officeDocument/2006/relationships" id="260" r:id="R5a172c5ce48b45c5"/>
    <p:sldId xmlns:r="http://schemas.openxmlformats.org/officeDocument/2006/relationships" id="261" r:id="R7ffb03ac2a944c0e"/>
    <p:sldId xmlns:r="http://schemas.openxmlformats.org/officeDocument/2006/relationships" id="262" r:id="R7bb495b9f32b4297"/>
    <p:sldId xmlns:r="http://schemas.openxmlformats.org/officeDocument/2006/relationships" id="263" r:id="Rd1cc5c23cb6a4d4a"/>
    <p:sldId xmlns:r="http://schemas.openxmlformats.org/officeDocument/2006/relationships" id="264" r:id="R077da739fb694672"/>
    <p:sldId xmlns:r="http://schemas.openxmlformats.org/officeDocument/2006/relationships" id="265" r:id="Rad66ab47850e4b43"/>
    <p:sldId xmlns:r="http://schemas.openxmlformats.org/officeDocument/2006/relationships" id="266" r:id="Rc734f6183d8c42a5"/>
    <p:sldId xmlns:r="http://schemas.openxmlformats.org/officeDocument/2006/relationships" id="267" r:id="Rb34f3b50047346da"/>
    <p:sldId xmlns:r="http://schemas.openxmlformats.org/officeDocument/2006/relationships" id="268" r:id="R8f10c8df0b6747b6"/>
    <p:sldId xmlns:r="http://schemas.openxmlformats.org/officeDocument/2006/relationships" id="269" r:id="R874f7d1b55ce47b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8e718aa24e1429e" /><Relationship Type="http://schemas.openxmlformats.org/officeDocument/2006/relationships/slide" Target="/ppt/slides/slide2.xml" Id="R111c53a8107946bf" /><Relationship Type="http://schemas.openxmlformats.org/officeDocument/2006/relationships/slide" Target="/ppt/slides/slide3.xml" Id="Rad3d3561d6594e3c" /><Relationship Type="http://schemas.openxmlformats.org/officeDocument/2006/relationships/slide" Target="/ppt/slides/slide4.xml" Id="R36cd4cea318747cd" /><Relationship Type="http://schemas.openxmlformats.org/officeDocument/2006/relationships/slide" Target="/ppt/slides/slide5.xml" Id="R5a172c5ce48b45c5" /><Relationship Type="http://schemas.openxmlformats.org/officeDocument/2006/relationships/slide" Target="/ppt/slides/slide6.xml" Id="R7ffb03ac2a944c0e" /><Relationship Type="http://schemas.openxmlformats.org/officeDocument/2006/relationships/slide" Target="/ppt/slides/slide7.xml" Id="R7bb495b9f32b4297" /><Relationship Type="http://schemas.openxmlformats.org/officeDocument/2006/relationships/slide" Target="/ppt/slides/slide8.xml" Id="Rd1cc5c23cb6a4d4a" /><Relationship Type="http://schemas.openxmlformats.org/officeDocument/2006/relationships/slide" Target="/ppt/slides/slide9.xml" Id="R077da739fb694672" /><Relationship Type="http://schemas.openxmlformats.org/officeDocument/2006/relationships/slide" Target="/ppt/slides/slide10.xml" Id="Rad66ab47850e4b43" /><Relationship Type="http://schemas.openxmlformats.org/officeDocument/2006/relationships/slide" Target="/ppt/slides/slide11.xml" Id="Rc734f6183d8c42a5" /><Relationship Type="http://schemas.openxmlformats.org/officeDocument/2006/relationships/slide" Target="/ppt/slides/slide12.xml" Id="Rb34f3b50047346da" /><Relationship Type="http://schemas.openxmlformats.org/officeDocument/2006/relationships/slide" Target="/ppt/slides/slide13.xml" Id="R8f10c8df0b6747b6" /><Relationship Type="http://schemas.openxmlformats.org/officeDocument/2006/relationships/slide" Target="/ppt/slides/slide14.xml" Id="R874f7d1b55ce47b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Scott Walker: O Barítono Que Deixou o Pop Para Trás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De ídolo adolescente dos anos 60 a compositor de vanguarda, a voz e a carreira de Scott Walker desafiaram todas as expectativas.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Pop barroco, vanguarda, experimental
Anos de atividade: 1965–2019
Origem: Hamilton, Ohio, EUA / Londres, Reino Unido
Formação principal: Scott Walker (vocais, composição, produção)
Épocas-chave: 1967–1969 (Scott 1–4) e 1995–2012 (Tilt, The Drift, Bish Bosch)
Gravadora: Philips, Virgin, 4AD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🌀 O ídolo pop que desapareceu dentro da própria mente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Scott Walker era um ídolo adolescente que queria ser um compositor sério. Ele conseguiu o que desejava, mas o público foi embora. Seus quatro primeiros álbuns solo — de Scott até Scott 4 — uniam sua voz a arranjos orquestrais ornamentados e letras que abordavam solidão, política e morte. Depois, ele passou décadas criando discos que soavam como nada mais na música pop: estridentes, esparsos e emocionalmente brutais.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Nascido Noel Scott Engel em Ohio, Walker mudou-se para o Reino Unido em 1965 com os Walker Brothers, um trio pop que emplacou dois singles número um. Quando o grupo se desfez, ele iniciou uma carreira solo que produziu quatro álbuns clássicos em três anos. Após um longo declínio comercial e um período de quase silêncio, ele ressurgiu nos anos 1990 com Tilt, o primeiro de três discos radicalmente experimentais. Continuou trabalhando até sua morte em 2019.
ℹ️Os Walker Brothers não eram irmãos e nenhum deles se chamava Walker. O nome foi escolhido aleatoriamente.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trabalho tardio de Walker é difícil por design. Tilt, The Drift e Bish Bosch substituem melodia por textura, repetição e ruído. As músicas são longas, as estruturas são fragmentadas, e a recompensa emocional exige paciência que a maioria dos ouvintes não oferece. Mesmo admiradores admitem que esses discos são mais admirados do que apreciados.
Os álbuns dos anos 1970, por sua vez, são irregulares — presos entre sua ambição e as expectativas de sua gravadora.
⚠️Os discos tardios de Walker não são para audição de fundo. Eles exigem atenção e a recompensam com desconforto.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O ídolo pop que se recusou a entreter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carreira de Walker é um estudo de contradição. Ele tinha a voz e a aparência para continuar sendo uma estrela para sempre. Em vez disso, usou sua influência para fazer discos que alienaram sua base de fãs. O mesmo homem que cantou "The Sun Ain't Gonna Shine Anymore" com sinceridade dolorosa mais tarde escreveu músicas sobre a queda da União Soviética e a morte de um ditador, com uma sonoridade que lembrava uma fábrica desabando. Ele não rejeitou seu passado, mas o enterrou sob intenção.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🎻 Pop orquestral com um toque sombrio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álbuns solo de Walker dos anos 1960 são construídos em torno de sua voz e dos arranjos de Wally Stott. As cordas e os metais são exuberantes, mas nunca sentimentais. As letras de Walker — sobre prostitutas, velhos e figuras políticas — contrastam de forma desconfortável com a beleza da música. A tensão entre a orquestração calorosa e o tema frio é o que faz esses discos se manterem relevantes.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📢 O barulho de uma mente se desfazendo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partir de Tilt, Walker removeu tudo. A orquestra tornou-se uma coleção de sons isolados e discordantes. Sua voz, ainda grave, agora parecia falar de um quarto escuro. A seção rítmica, quando aparecia, era mecânica. As músicas eram construídas a partir de repetição e mudanças repentinas e violentas.
Walker deixava o silêncio trabalhar tanto quanto o som. Essa paciência é o que separa seu trabalho de quase qualquer outra pessoa que começou na música pop. Ele confiava que o ouvinte ficaria.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ele ainda importa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Walker provou que uma carreira pop poderia ser um portal para algo mais estranho, não uma armadilha. Ele pegou os recursos e o público que conquistou como ídolo adolescente e os gastou em trabalhos que não tinham lógica comercial. Sua trilogia tardia influenciou uma geração de músicos experimentais que viram que ambição e dificuldade poderiam coexistir com um passado mainstream. Ele também deixou um conjunto de obras que soa como nenhum outro.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Walker nunca aprendeu a ler música. Ele cantava suas partes para arranjadores, que as transcreviam.
Os Walker Brothers não eram irmãos e nenhum deles se chamava Walker. O nome foi escolhido aleatoriamente.
Para The Drift, Walker gravou uma seção onde socava um pedaço de carne para simular o som de um coração batendo.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🕊️ Ouça o silêncio entre as notas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discos tardios de Walker são cheios de espaço vazio. Ele deixava o silêncio trabalhar tanto quanto o som. Essa paciência — a disposição de esperar, de deixar uma nota se dissipar, de deixar o ouvinte sozinho com o ar — é o que separa seu trabalho de quase qualquer outra pessoa que começou na música pop. Ele confiava que o ouvinte ficaria.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Sun Ain't Gonna Shine Anymore
O single definitivo dos Walker Brothers. O barítono de Walker carrega a melodia com um peso que faz a música parecer inevitável. O arranjo constrói-se a partir de uma linha de piano simples até um inchaço orquestral completo.
Ouça: Spotify · Apple Music · YouTube
Montague Terrace (In Blue) 1967 - Scott
Uma vitrine do início da composição de Walker. A letra descreve um apartamento boêmio com carinho, e o arranjo — cordas, sopros, um ritmo suave — nunca sobrepuja a voz.
Ouça: Spotify · Apple Music · YouTube
O Velho Está de Volta 1969 - Scott 4
Uma canção política sobre a Espanha de Franco, embalada por um ritmo marcial e metais dissonantes. O contraste entre a estrutura pop e o tema é um claro sinal da direção que Walker estava tomando.
Ouça: Spotify · App…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Scott Walker (cantor)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Talk Talk: O Silêncio Após a Tempestade Synth-Pop - Assim como Walker, o Talk Talk trocou o sucesso pop por uma experimentação radical e silenciosa. Um complemento perfeito.
The Fall: Onde a Voz é o Instrumento - A voz de Mark E. Smith era o instrumento definidor de sua banda, assim como o barítono de Walker definiu sua carreira.
King Crimson: A Banda Que Se Reinventou Permanecendo a Mesma - Ambos os artistas se recusaram a se repetir, reinventando-se constantemente enquanto mantinham uma identidade central.</a:t>
            </a:r>
          </a:p>
        </p:txBody>
      </p:sp>
    </p:spTree>
  </p:cSld>
  <p:clrMapOvr>
    <a:masterClrMapping xmlns:a="http://schemas.openxmlformats.org/drawingml/2006/main"/>
  </p:clrMapOvr>
</p:sld>
</file>