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ed244da593e468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546fba8b3f140bf"/>
    <p:sldId xmlns:r="http://schemas.openxmlformats.org/officeDocument/2006/relationships" id="257" r:id="R3b5470a3b5e94f06"/>
    <p:sldId xmlns:r="http://schemas.openxmlformats.org/officeDocument/2006/relationships" id="258" r:id="Ra03245d20b3847cd"/>
    <p:sldId xmlns:r="http://schemas.openxmlformats.org/officeDocument/2006/relationships" id="259" r:id="R0908df29827d487c"/>
    <p:sldId xmlns:r="http://schemas.openxmlformats.org/officeDocument/2006/relationships" id="260" r:id="R4ad3c27a96cf46f0"/>
    <p:sldId xmlns:r="http://schemas.openxmlformats.org/officeDocument/2006/relationships" id="261" r:id="Ra3469423b3764f41"/>
    <p:sldId xmlns:r="http://schemas.openxmlformats.org/officeDocument/2006/relationships" id="262" r:id="Rd24a8c6c44df4265"/>
    <p:sldId xmlns:r="http://schemas.openxmlformats.org/officeDocument/2006/relationships" id="263" r:id="R015ce0518a16400c"/>
    <p:sldId xmlns:r="http://schemas.openxmlformats.org/officeDocument/2006/relationships" id="264" r:id="Rb0c6743526c74d9f"/>
    <p:sldId xmlns:r="http://schemas.openxmlformats.org/officeDocument/2006/relationships" id="265" r:id="R2c9c8d2dc0804164"/>
    <p:sldId xmlns:r="http://schemas.openxmlformats.org/officeDocument/2006/relationships" id="266" r:id="R00105d3281f84c9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546fba8b3f140bf" /><Relationship Type="http://schemas.openxmlformats.org/officeDocument/2006/relationships/slide" Target="/ppt/slides/slide2.xml" Id="R3b5470a3b5e94f06" /><Relationship Type="http://schemas.openxmlformats.org/officeDocument/2006/relationships/slide" Target="/ppt/slides/slide3.xml" Id="Ra03245d20b3847cd" /><Relationship Type="http://schemas.openxmlformats.org/officeDocument/2006/relationships/slide" Target="/ppt/slides/slide4.xml" Id="R0908df29827d487c" /><Relationship Type="http://schemas.openxmlformats.org/officeDocument/2006/relationships/slide" Target="/ppt/slides/slide5.xml" Id="R4ad3c27a96cf46f0" /><Relationship Type="http://schemas.openxmlformats.org/officeDocument/2006/relationships/slide" Target="/ppt/slides/slide6.xml" Id="Ra3469423b3764f41" /><Relationship Type="http://schemas.openxmlformats.org/officeDocument/2006/relationships/slide" Target="/ppt/slides/slide7.xml" Id="Rd24a8c6c44df4265" /><Relationship Type="http://schemas.openxmlformats.org/officeDocument/2006/relationships/slide" Target="/ppt/slides/slide8.xml" Id="R015ce0518a16400c" /><Relationship Type="http://schemas.openxmlformats.org/officeDocument/2006/relationships/slide" Target="/ppt/slides/slide9.xml" Id="Rb0c6743526c74d9f" /><Relationship Type="http://schemas.openxmlformats.org/officeDocument/2006/relationships/slide" Target="/ppt/slides/slide10.xml" Id="R2c9c8d2dc0804164" /><Relationship Type="http://schemas.openxmlformats.org/officeDocument/2006/relationships/slide" Target="/ppt/slides/slide11.xml" Id="R00105d3281f84c9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Septerra Core: Ein PC-Rollenspiel, das Cyberpunk mit Mystik mischt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PC-Rollenspiel von 1999, das Science-Fiction, Magie und eine geschichtete Welt schwebender Kontinente vereint.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1999
Entwickler: Valkyrie Studios
Publisher: Monolith Productions
Plattform: Windows
Genre: Rollenspiel
ℹ️Septerra Core erschien gegen Ende der 2D-RPG-Ära auf dem PC und ist daher ein Übergangstitel.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fühlt sich an wie ein seltsamer, lebhafter Traum. Seine Welt ist ein vertikaler Stapel von Landmassen, jede mit ihrer eigenen Kultur, von Steampunk-Städten bis zu Stammesdschungeln.
Die Atmosphäre ist einsam und geheimnisvoll, mit dem Gefühl, dass uralte Mächte nur knapp außer Sichtweite sind. Du spielst als Maya, eine schlagfertige Außenseiterin, die sich durch diese geschichtete Welt bewegt und Geheimnisse aufdeckt, die sich sowohl persönlich als auch kosmisch anfühlen.
„Es fühlt sich an wie ein seltsamer, lebhafter Traum ... mit dem Gefühl, dass uralte Mächte nur knapp außer Sichtweite sind.“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Kampf ist rundenbasiert mit einer Besonderheit: Eine Zeitachsenleiste zeigt an, wann jeder Charakter und jeder Feind agieren wird. Du kannst gegnerische Züge verzögern oder die Angriffe deiner Gruppe für zusätzlichen Schaden verketten.
Die Erkundung erfolgt in 2D-Seitenansicht, mit Rätseln und NPCs, mit denen du sprechen kannst. Der Fortschritt erfolgt durch Levelaufstiege und das Ausrüsten von Gegenständen, die gefunden oder gekauft werden.
💡Es ist eine klassische JRPG-ähnliche Spielschleife, aber mit einer westlichen PC-Sensibilität in Bezug auf Schreibstil und Struktur.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Geschichtetes Weltdesign: Jeder der sieben Kontinente hat ein eigenes Biom und eine eigene Gesellschaft, was das Reisen wie eine Reise durch verschiedene Welten erscheinen lässt.
✅ Zeitachsenbasierter Kampf: Das Leisten-System fügt über die einfache Zugreihenfolge hinaus Strategie hinzu und ermöglicht es dir, Feinde zu unterbrechen oder zu verzögern.
✅ Maya als Protagonistin: Sie ist eine junge Schrottsammlerin, keine auserwählte Heldin, was für RPGs im Jahr 1999 ungewöhnlich war.
✅ Mischung aus Sci-Fi und Fantasy: Die Spielwelt verbindet fortschrittliche Technologie mit Magie und spirituellen Themen und schafft so eine einzigartige Ästhetik.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verwendet vorgerenderte 2D-Hintergründe und Sprite-Charaktere, was ihm ein Aussehen verleiht, das an späte 90er-JRPGs wie Final Fantasy VII erinnert.
Die Auflösung ist nach heutigen Maßstäben niedrig und die Benutzeroberfläche ist klobig, mit kleiner Schrift und kleinen Menüs. Aber die handgezeichnete Kunst und die detaillierten Umgebungen haben immer noch einen gewissen Pixel-Art-Charme.
⚠️Seien Sie auf eine klobige Benutzeroberfläche und kleine Schrift vorbereitet – das gehört zum Retro-Erlebnis dazu.</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stimmungsvolle Mischung aus Synthesizer- und Orchesterklängen, passend zur mysteriösen Welt des Spiels. Sie wechselt von eindringlichen Melodien in ruhigen Gebieten zu energiegeladenen Kampfthemen.
Soundeffekte sind sparsam, aber effektiv, mit klappernden Maschinen und Umgebungsgeräuschen der Natur. Der Ton trägt dazu bei, die Einsamkeit der schwebenden Kontinente von Septerra zu vermitteln.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Die Handlung und der Weltenbau bleiben fesselnd, mit einem einzigartigen Setting, das man sonst nirgendwo findet.
Wirkt veraltet: Die rundenbasierte Kämpfe können langsam sein, und die Benutzeroberfläche erfordert Geduld bei der Navigation.
Immer noch interessant: Das Zeitstrahl-Kampfsystem fügt eine strategische Ebene hinzu, die moderne Rollenspiele selten verwenden.
Erfordert Geduld: Rechnen Sie mit Grinding für Level und zufälligen Begegnungen, die sich wiederholen können.
💡Das Zeitstrahl-Kampfsystem ist eine strategische Schicht, die sich auch heute noch frisch anfühlt.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ist eine kreative Kuriosität aus den späten 90ern, die östliche und westliche Rollenspielideen in einer Welt vereint, die sich immer noch frisch anfühlt. Jeder, der handlungsgetriebene Rollenspiele mit einem einzigartigen Setting mag, sollte einen Blick darauf werfen.
„Es ist ein stiller Schatz, den es zu heben lohnt.“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Septerra Core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Earth: A Post-Apocalyptic Adventure Worth Digging Up - Ein weiteres PC-Spiel der späten 90er mit einer reichen, verfallenden Welt und starker Atmosphäre, ähnlich der einsamen Mystik von Septerra Core.
Sin: A Cyberpunk Shooter from the Late 90s - Ein Cyberpunk-Ego-Shooter aus derselben Ära, der ein anderes Genre, aber eine ähnliche Science-Fiction-Dystopie-Stimmung bietet.
Rage of Mages II: Necromancer – A 1999 RPG Gem - Ein PC-Rollenspiel von 1999 mit einer einzigartigen Mischung aus Strategie und Magie, das Fans des Hybrid-Stils von Septerra Core anspricht.</a:t>
            </a:r>
          </a:p>
        </p:txBody>
      </p:sp>
    </p:spTree>
  </p:cSld>
  <p:clrMapOvr>
    <a:masterClrMapping xmlns:a="http://schemas.openxmlformats.org/drawingml/2006/main"/>
  </p:clrMapOvr>
</p:sld>
</file>