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c9398311caf4c4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71dae3044cf4546"/>
    <p:sldId xmlns:r="http://schemas.openxmlformats.org/officeDocument/2006/relationships" id="257" r:id="R5c5b0a933eb24770"/>
    <p:sldId xmlns:r="http://schemas.openxmlformats.org/officeDocument/2006/relationships" id="258" r:id="Rc6ef6b39005844de"/>
    <p:sldId xmlns:r="http://schemas.openxmlformats.org/officeDocument/2006/relationships" id="259" r:id="R09ed8a8f13874dfe"/>
    <p:sldId xmlns:r="http://schemas.openxmlformats.org/officeDocument/2006/relationships" id="260" r:id="R2a7371b1a52e4c85"/>
    <p:sldId xmlns:r="http://schemas.openxmlformats.org/officeDocument/2006/relationships" id="261" r:id="Re8dfd6351adf4ad0"/>
    <p:sldId xmlns:r="http://schemas.openxmlformats.org/officeDocument/2006/relationships" id="262" r:id="R8abee00071574e0f"/>
    <p:sldId xmlns:r="http://schemas.openxmlformats.org/officeDocument/2006/relationships" id="263" r:id="R80e32bcb9ec94009"/>
    <p:sldId xmlns:r="http://schemas.openxmlformats.org/officeDocument/2006/relationships" id="264" r:id="R0302d026bac64b41"/>
    <p:sldId xmlns:r="http://schemas.openxmlformats.org/officeDocument/2006/relationships" id="265" r:id="R5151856c4248401c"/>
    <p:sldId xmlns:r="http://schemas.openxmlformats.org/officeDocument/2006/relationships" id="266" r:id="Rd59c9c1a3550467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71dae3044cf4546" /><Relationship Type="http://schemas.openxmlformats.org/officeDocument/2006/relationships/slide" Target="/ppt/slides/slide2.xml" Id="R5c5b0a933eb24770" /><Relationship Type="http://schemas.openxmlformats.org/officeDocument/2006/relationships/slide" Target="/ppt/slides/slide3.xml" Id="Rc6ef6b39005844de" /><Relationship Type="http://schemas.openxmlformats.org/officeDocument/2006/relationships/slide" Target="/ppt/slides/slide4.xml" Id="R09ed8a8f13874dfe" /><Relationship Type="http://schemas.openxmlformats.org/officeDocument/2006/relationships/slide" Target="/ppt/slides/slide5.xml" Id="R2a7371b1a52e4c85" /><Relationship Type="http://schemas.openxmlformats.org/officeDocument/2006/relationships/slide" Target="/ppt/slides/slide6.xml" Id="Re8dfd6351adf4ad0" /><Relationship Type="http://schemas.openxmlformats.org/officeDocument/2006/relationships/slide" Target="/ppt/slides/slide7.xml" Id="R8abee00071574e0f" /><Relationship Type="http://schemas.openxmlformats.org/officeDocument/2006/relationships/slide" Target="/ppt/slides/slide8.xml" Id="R80e32bcb9ec94009" /><Relationship Type="http://schemas.openxmlformats.org/officeDocument/2006/relationships/slide" Target="/ppt/slides/slide9.xml" Id="R0302d026bac64b41" /><Relationship Type="http://schemas.openxmlformats.org/officeDocument/2006/relationships/slide" Target="/ppt/slides/slide10.xml" Id="R5151856c4248401c" /><Relationship Type="http://schemas.openxmlformats.org/officeDocument/2006/relationships/slide" Target="/ppt/slides/slide11.xml" Id="Rd59c9c1a3550467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Septerra Core: Um RPG de PC que Misturou Cyberpunk com Misticismo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RPG de PC de 1999 que mescla ficção científica, magia e um mundo em camadas de continentes flutuantes.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Sobre 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1999
Desenvolvedora: Valkyrie Studios
Publicadora: Monolith Productions
Plataforma: Windows
Gênero: RPG
ℹ️Septerra Core foi lançado perto do fim da era dos RPGs 2D no PC, tornando-o um título de transição.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parece um sonho estranho e vívido. Seu mundo é uma pilha vertical de massas de terra, cada uma com sua própria cultura, desde cidades steampunk até selvas tribais.
A atmosfera é solitária e misteriosa, com a sensação de que poderes ancestrais estão apenas fora de vista. Você joga como Maya, uma forasteira perspicaz navegando por esse mundo em camadas, desvendando segredos que parecem ao mesmo tempo pessoais e cósmicos.
"Parece um sonho estranho e vívido... com a sensação de que poderes ancestrais estão apenas fora de vista."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combate é baseado em turnos com um diferencial: uma barra de tempo mostra quando cada personagem e inimigo agirá. Você pode atrasar turnos inimigos ou encadear ataques do seu grupo para causar dano extra.
A exploração é em 2D com visão lateral, com puzzles e NPCs para conversar. A progressão vem através de subida de nível e equipamentos encontrados ou comprados.
💡É um loop clássico no estilo JRPG, mas com uma sensibilidade ocidental de PC em sua escrita e estrutura.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Design de mundo em camadas: Cada um dos sete continentes tem um bioma e sociedade distintos, fazendo a viagem parecer uma jornada por diferentes mundos.
✅ Combate baseado em linha do tempo: O sistema de barra adiciona estratégia além da simples ordem de turnos, permitindo interromper ou atrasar inimigos.
✅ Maya como protagonista: Ela é uma jovem saqueadora, não uma heroína escolhida, algo incomum para RPGs em 1999.
✅ Mistura de ficção científica e fantasia: O cenário combina tecnologia avançada com temas mágicos e espirituais, criando uma estética única.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usa cenários 2D pré-renderizados e personagens em sprite, dando a ele uma aparência similar a JRPGs do final dos anos 90 como Final Fantasy VII.
A resolução é baixa para os padrões atuais, e a interface é desajeitada, com texto e menus pequenos. Mas a arte desenhada à mão e os ambientes detalhados ainda mantêm um certo charme de pixel art.
⚠️Prepare-se para uma interface desajeitada e texto pequeno — parte da experiência retrô.</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&amp;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uma mistura melancólica de tons sintéticos e orquestrais, combinando com o mundo misterioso do jogo. Ela passa de melodias assombrosas em áreas calmas para temas de batalha energéticos.
Os efeitos sonoros são escassos, mas eficazes, com maquinaria barulhenta e sons ambientes da natureza. O áudio ajuda a vender a solidão dos continentes flutuantes de Septerra.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Antes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funciona: A história e a construção do mundo continuam envolventes, com um cenário único que você não encontra em outro lugar.
Parece datado: O combate por turnos pode ser lento, e a interface exige paciência para navegar.
Ainda interessante: O sistema de combate em linha do tempo adiciona uma camada de estratégia que RPGs modernos raramente usam.
Exige paciência: Espere grindar para subir de nível e lidar com encontros aleatórios que podem parecer repetitivos.
💡O sistema de combate em linha do tempo é uma camada estratégica que ainda parece fresca nos dias de hoje.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é uma excentricidade criativa do final dos anos 90, misturando ideias de RPGs orientais e ocidentais em um mundo que ainda parece fresco. Qualquer pessoa que goste de RPGs focados em história com um cenário único deve dar uma olhada.
"É uma joia silenciosa que vale a pena desenterrar."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A Post-Apocalyptic Adventure Worth Digging Up - Outro jogo de PC do final dos anos 90 com um mundo rico e decadente e atmosfera forte, semelhante ao misticismo solitário de Septerra Core.
Sin: A Cyberpunk Shooter from the Late 90s - Um FPS cyberpunk da mesma época, oferecendo um gênero diferente, mas uma vibe distópica sci-fi similar.
Rage of Mages II: Necromancer – A 1999 RPG Gem - Um RPG de PC de 1999 com uma mistura única de estratégia e magia, atraente para fãs do estilo híbrido de Septerra Core.</a:t>
            </a:r>
          </a:p>
        </p:txBody>
      </p:sp>
    </p:spTree>
  </p:cSld>
  <p:clrMapOvr>
    <a:masterClrMapping xmlns:a="http://schemas.openxmlformats.org/drawingml/2006/main"/>
  </p:clrMapOvr>
</p:sld>
</file>