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80ef1e8a134d4f0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7b2a4ae7ec81485a"/>
    <p:sldId xmlns:r="http://schemas.openxmlformats.org/officeDocument/2006/relationships" id="257" r:id="R567a8957bd4b4b37"/>
    <p:sldId xmlns:r="http://schemas.openxmlformats.org/officeDocument/2006/relationships" id="258" r:id="R7025fbdb42394cab"/>
    <p:sldId xmlns:r="http://schemas.openxmlformats.org/officeDocument/2006/relationships" id="259" r:id="R89de3364a3f04c21"/>
    <p:sldId xmlns:r="http://schemas.openxmlformats.org/officeDocument/2006/relationships" id="260" r:id="Rd7ee5dfcc61342e9"/>
    <p:sldId xmlns:r="http://schemas.openxmlformats.org/officeDocument/2006/relationships" id="261" r:id="R92f6a8fc47114077"/>
    <p:sldId xmlns:r="http://schemas.openxmlformats.org/officeDocument/2006/relationships" id="262" r:id="Ra84083f8e8704303"/>
    <p:sldId xmlns:r="http://schemas.openxmlformats.org/officeDocument/2006/relationships" id="263" r:id="R0116abfc19c748b9"/>
    <p:sldId xmlns:r="http://schemas.openxmlformats.org/officeDocument/2006/relationships" id="264" r:id="Rb0407e59c9e54d81"/>
    <p:sldId xmlns:r="http://schemas.openxmlformats.org/officeDocument/2006/relationships" id="265" r:id="R962ec611d3f04bee"/>
    <p:sldId xmlns:r="http://schemas.openxmlformats.org/officeDocument/2006/relationships" id="266" r:id="Reb8935e512e24257"/>
    <p:sldId xmlns:r="http://schemas.openxmlformats.org/officeDocument/2006/relationships" id="267" r:id="R04c21dbf8de14694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7b2a4ae7ec81485a" /><Relationship Type="http://schemas.openxmlformats.org/officeDocument/2006/relationships/slide" Target="/ppt/slides/slide2.xml" Id="R567a8957bd4b4b37" /><Relationship Type="http://schemas.openxmlformats.org/officeDocument/2006/relationships/slide" Target="/ppt/slides/slide3.xml" Id="R7025fbdb42394cab" /><Relationship Type="http://schemas.openxmlformats.org/officeDocument/2006/relationships/slide" Target="/ppt/slides/slide4.xml" Id="R89de3364a3f04c21" /><Relationship Type="http://schemas.openxmlformats.org/officeDocument/2006/relationships/slide" Target="/ppt/slides/slide5.xml" Id="Rd7ee5dfcc61342e9" /><Relationship Type="http://schemas.openxmlformats.org/officeDocument/2006/relationships/slide" Target="/ppt/slides/slide6.xml" Id="R92f6a8fc47114077" /><Relationship Type="http://schemas.openxmlformats.org/officeDocument/2006/relationships/slide" Target="/ppt/slides/slide7.xml" Id="Ra84083f8e8704303" /><Relationship Type="http://schemas.openxmlformats.org/officeDocument/2006/relationships/slide" Target="/ppt/slides/slide8.xml" Id="R0116abfc19c748b9" /><Relationship Type="http://schemas.openxmlformats.org/officeDocument/2006/relationships/slide" Target="/ppt/slides/slide9.xml" Id="Rb0407e59c9e54d81" /><Relationship Type="http://schemas.openxmlformats.org/officeDocument/2006/relationships/slide" Target="/ppt/slides/slide10.xml" Id="R962ec611d3f04bee" /><Relationship Type="http://schemas.openxmlformats.org/officeDocument/2006/relationships/slide" Target="/ppt/slides/slide11.xml" Id="Reb8935e512e24257" /><Relationship Type="http://schemas.openxmlformats.org/officeDocument/2006/relationships/slide" Target="/ppt/slides/slide12.xml" Id="R04c21dbf8de1469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Sessão 9: O Horror de Corredores Vazios e Fitas Quebradas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terror psicológico de ritmo lento que usa um hospício real e fitas de áudio para construir pavor.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2001
Diretor: Brad Anderson
País: Estados Unidos
Idioma: Inglês
Gênero: Terror, Mistério, Drama
Elenco principal: Peter Mullan, David Caruso, Stephen Gevedon, Josh Lucas
Duração: 100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🏚 Cinco Homens, Um Hospital, Sem Saída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Cinco trabalhadores aceitam um emprego no Hospital Psiquiátrico Danvers State, um asilo abandonado real. Eles precisam remover amianto rapidamente para receber um bônus. O líder, Gordon (Peter Mullan), está sob pressão. Sua equipe inclui um ex-advogado (Stephen Gevedon), um esquentado (Josh Lucas), um novato (Brendan Sexton III) e um veterano quieto (David Caruso). O trabalho é simples. O prédio não é.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🏛 O Hospital como Personagem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foi gravado no local do verdadeiro hospital Danvers antes de sua demolição. O prédio não é um cenário. Sua tinta descascando, corredores longos e salas esquecidas dão ao filme uma textura que nenhum estúdio poderia falsificar.
A câmera se demora em espaços vazios. O silêncio entre os trabalhadores parece tão pesado quanto o amianto que eles estão removendo. O hospital não precisa de fantasmas. Seu vazio já é suficiente.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Fitas Que Contam Outra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trabalhador encontra uma caixa de fitas cassete etiquetadas com números de sessão. Ele as ouve sozinho. As fitas contêm entrevistas com uma ex-paciente chamada Mary Hobbes. Sua voz é calma no início, depois muda.
As sessões ocorrem paralelamente ao trabalho da equipe, mas a conexão nunca é explicada diretamente. As fitas se tornam uma segunda narrativa, fragmentada e perturbadora, que lentamente se infiltra na história principal.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🔇 Contenção em vez de Choque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maioria dos filmes de terror depende de sustos repentinos. Session 9 faz o oposto. A tensão vem de planos longos, conversas calmas e pequenos detalhes que parecem ligeiramente errados. Um personagem olha fixamente para uma parede por muito tempo. Uma porta se fecha sozinha.
O filme confia que o público vai notar. O resultado é um acúmulo lento de inquietação, em vez de uma série de choques.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Atuações que Parecem Reais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Peter Mullan interpreta Gordon como um homem tentando segurar tudo. Seu cansaço é visível. David Caruso, em um papel mais contido do que seu trabalho habitual, traz uma qualidade desgastada. Stephen Gevedon, que também co-escreveu o filme, dá ao seu personagem uma curiosidade intelectual que parece perigosa.
Os atores não exageram o horror. Eles reagem como trabalhadores reais reagiriam: com irritação, confusão e negação.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Ainda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locação é insubstituível. Nenhum cenário poderia igualar o peso daqueles corredores reais. O design de som é cuidadoso: passos ecoam, fitas sibilam, o silêncio se estende. A estrutura, com suas sessões intercaladas e capítulos numerados, dá ao filme uma sensação processual que torna o mistério mais cativante. O final permanece porque conquista sua ambiguidade.
ℹ️O filme foi gravado no verdadeiro Danvers State Psychiatric Hospital antes de sua demolição. O edifício é uma parte importante da atmosfera do filme.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A Pergunta Por Trás do Filme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pergunta o que acontece quando as pessoas são deixadas sozinhas com um lugar que guarda memórias que elas não entendem. O hospital está cheio de dor passada. A equipe traz suas próprias tensões não resolvidas.
A pergunta não é se existe algo sobrenatural. É se um lugar pode desgastar as pessoas até que elas se tornem parte de sua história.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Um Filme que Permanece nas Paredes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Session 9 não se explica. Não precisa. Os quartos vazos, as fitas crepitantes e as atuações silenciosas criam um clima que perdura mais do que qualquer susto repentino. O filme não é para todos. Mas para aqueles que o deixam trabalhar, o hospital nunca vai embora de vez.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Session 9 Wikipedia
Facts TMDB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Mothman Prophecies: A Masterclass in Dread - Outro terror de ritmo lento que constrói pavor através da atmosfera e fenômenos inexplicáveis, não sustos repentinos.
Event Horizon: The Ship That Came Back Wrong - Uma equipe de resgate em uma nave assombrada — tema semelhante de um local que parece errado e corrompe quem está dentro.
Sphere: The Ocean Floor Has Nothing on the Human Mind - Uma equipe confinada enfrenta horror psicológico de uma entidade desconhecida — como em Session 9, a verdadeira ameaça é interna.</a:t>
            </a:r>
          </a:p>
        </p:txBody>
      </p:sp>
    </p:spTree>
  </p:cSld>
  <p:clrMapOvr>
    <a:masterClrMapping xmlns:a="http://schemas.openxmlformats.org/drawingml/2006/main"/>
  </p:clrMapOvr>
</p:sld>
</file>