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d72a2232a6749f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9378aa5719944bd"/>
    <p:sldId xmlns:r="http://schemas.openxmlformats.org/officeDocument/2006/relationships" id="257" r:id="R91e9a77cf7d044c3"/>
    <p:sldId xmlns:r="http://schemas.openxmlformats.org/officeDocument/2006/relationships" id="258" r:id="R8341b3eb25de40ad"/>
    <p:sldId xmlns:r="http://schemas.openxmlformats.org/officeDocument/2006/relationships" id="259" r:id="R358850897abb45a3"/>
    <p:sldId xmlns:r="http://schemas.openxmlformats.org/officeDocument/2006/relationships" id="260" r:id="R870b6b7217324001"/>
    <p:sldId xmlns:r="http://schemas.openxmlformats.org/officeDocument/2006/relationships" id="261" r:id="Rbf91078391014b40"/>
    <p:sldId xmlns:r="http://schemas.openxmlformats.org/officeDocument/2006/relationships" id="262" r:id="R7b23731641614b87"/>
    <p:sldId xmlns:r="http://schemas.openxmlformats.org/officeDocument/2006/relationships" id="263" r:id="R45ca0bece4d94120"/>
    <p:sldId xmlns:r="http://schemas.openxmlformats.org/officeDocument/2006/relationships" id="264" r:id="R3ba712a74eba402c"/>
    <p:sldId xmlns:r="http://schemas.openxmlformats.org/officeDocument/2006/relationships" id="265" r:id="R099e858c4e6e4f27"/>
    <p:sldId xmlns:r="http://schemas.openxmlformats.org/officeDocument/2006/relationships" id="266" r:id="Rb9d715acc9854a82"/>
    <p:sldId xmlns:r="http://schemas.openxmlformats.org/officeDocument/2006/relationships" id="267" r:id="Reb8067603239482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9378aa5719944bd" /><Relationship Type="http://schemas.openxmlformats.org/officeDocument/2006/relationships/slide" Target="/ppt/slides/slide2.xml" Id="R91e9a77cf7d044c3" /><Relationship Type="http://schemas.openxmlformats.org/officeDocument/2006/relationships/slide" Target="/ppt/slides/slide3.xml" Id="R8341b3eb25de40ad" /><Relationship Type="http://schemas.openxmlformats.org/officeDocument/2006/relationships/slide" Target="/ppt/slides/slide4.xml" Id="R358850897abb45a3" /><Relationship Type="http://schemas.openxmlformats.org/officeDocument/2006/relationships/slide" Target="/ppt/slides/slide5.xml" Id="R870b6b7217324001" /><Relationship Type="http://schemas.openxmlformats.org/officeDocument/2006/relationships/slide" Target="/ppt/slides/slide6.xml" Id="Rbf91078391014b40" /><Relationship Type="http://schemas.openxmlformats.org/officeDocument/2006/relationships/slide" Target="/ppt/slides/slide7.xml" Id="R7b23731641614b87" /><Relationship Type="http://schemas.openxmlformats.org/officeDocument/2006/relationships/slide" Target="/ppt/slides/slide8.xml" Id="R45ca0bece4d94120" /><Relationship Type="http://schemas.openxmlformats.org/officeDocument/2006/relationships/slide" Target="/ppt/slides/slide9.xml" Id="R3ba712a74eba402c" /><Relationship Type="http://schemas.openxmlformats.org/officeDocument/2006/relationships/slide" Target="/ppt/slides/slide10.xml" Id="R099e858c4e6e4f27" /><Relationship Type="http://schemas.openxmlformats.org/officeDocument/2006/relationships/slide" Target="/ppt/slides/slide11.xml" Id="Rb9d715acc9854a82" /><Relationship Type="http://schemas.openxmlformats.org/officeDocument/2006/relationships/slide" Target="/ppt/slides/slide12.xml" Id="Reb8067603239482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Session 9: Der Schrecken leerer Flure und kaputter Bänder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psychologischer Horrorfilm mit langsamer Spannungsentwicklung, der ein echtes Asyl und Audiobänder nutzt, um Angst aufzubauen.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2001
Regisseur: Brad Anderson
Land: Vereinigte Staaten
Sprache: Englisch
Genre: Horror, Mystery, Drama
Hauptdarsteller: Peter Mullan, David Caruso, Stephen Gevedon, Josh Lucas
Laufzeit: 100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Fünf Männer, ein Krankenhaus, kein Entkommen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Fünf Arbeiter nehmen einen Job im Danvers State Psychiatric Hospital an, einem echten verlassenen Asyl. Sie müssen Asbest schnell entfernen, um einen Bonus zu erhalten. Der Anführer, Gordon (Peter Mullan), steht unter Druck. Seine Crew besteht aus einem ehemaligen Anwalt (Stephen Gevedon), einem Heißsporn (Josh Lucas), einem Neuling (Brendan Sexton III) und einem ruhigen Veteranen (David Caruso). Der Job ist einfach. Das Gebäude ist es nicht.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Krankenhaus als Charakter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wurde vor Ort im tatsächlichen Danvers-Krankenhaus gedreht, bevor es abgerissen wurde. Das Gebäude ist kein Set. Seine abblätternde Farbe, langen Korridore und vergessenen Räume verleihen dem Film eine Textur, die kein Studio vortäuschen könnte.
Die Kamera verweilt auf leeren Räumen. Die Stille zwischen den Arbeitern fühlt sich so schwer an wie das Asbest, das sie entfernen. Das Krankenhaus braucht keine Geister. Seine Leere reicht aus.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Bänder, die eine andere Geschichte erzählen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 Arbeiter findet eine Schachtel mit Audiobändern, die mit Sitzungsnummern beschriftet sind. Er hört sie alleine. Die Bänder enthalten Interviews mit einer ehemaligen Patientin namens Mary Hobbes. Ihre Stimme ist anfangs ruhig, dann verändert sie sich.
Die Sitzungen verlaufen parallel zur Arbeit der Crew, aber der Zusammenhang wird nie direkt erklärt. Die Bänder werden zu einer zweiten Erzählung, fragmentiert und beunruhigend, die allmählich in die Hauptgeschichte übergeht.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Zurückhaltung statt Schock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meisten Horrorfilme verlassen sich auf plötzliche Schrecker. Session 9 macht das Gegenteil. Die Spannung entsteht aus langen Einstellungen, leisen Gesprächen und kleinen Details, die sich leicht falsch anfühlen. Ein Charakter starrt zu lange auf eine Wand. Eine Tür schließt sich von selbst.
Der Film vertraut darauf, dass das Publikum es bemerkt. Das Ergebnis ist eine langsame Anhäufung von Unbehagen, keine Serie von Schocks.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Darstellungen, die sich echt anfühlen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Peter Mullan spielt Gordon als einen Mann, der versucht, alles zusammenzuhalten. Seine Erschöpfung ist sichtbar. David Caruso, in einer ruhigeren Rolle als üblich, bringt eine abgenutzte Qualität mit. Stephen Gevedon, der auch am Drehbuch mitschrieb, verleiht seinem Charakter eine intellektuelle Neugier, die sich gefährlich anfühlt.
Die Schauspieler spielen den Horror nicht überzogen. Sie reagieren, wie echte Arbeiter reagieren würden: mit Gereiztheit, Verwirrung und Verleugnung.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Drehort ist unersetzlich. Kein Set könnte das Gewicht dieser echten Flure erreichen. Das Sounddesign ist sorgfältig: Schritte hallen, Bänder zischen, Stille dehnt sich. Die Struktur mit ihren eingefügten Sitzungen und nummerierten Kapiteln verleiht dem Film ein prozedurales Gefühl, das das Mysterium fesselnder macht. Das Ende bleibt haften, weil es sich seine Zweideutigkeit verdient.ℹ️Der Film wurde im echten Danvers State Psychiatric Hospital vor dessen Abriss gedreht. Das Gebäude ist ein wesentlicher Bestandteil der Atmosphäre des Films.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fragt, was passiert, wenn Menschen allein mit einem Ort gelassen werden, der Erinnerungen birgt, die sie nicht verstehen. Das Krankenhaus ist voller vergangener Schmerzen. Die Crew bringt ihre eigenen ungelösten Spannungen mit.
Die Frage ist nicht, ob etwas Übernatürliches existiert. Es ist, ob ein Ort Menschen zermürben kann, bis sie Teil seiner Geschichte werden.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Film, der in den Wänden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Session 9 erklärt sich nicht. Das muss er auch nicht. Die leeren Räume, die knisternden Bänder und die ruhigen Darstellungen erzeugen eine Stimmung, die länger anhält als jeder Schreckmoment. Der Film ist nicht für jeden. Aber für diejenigen, die ihn wirken lassen, verlässt das Krankenhaus einen nie ganz.</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Session 9 Wikipedia
Fakten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Mothman Prophecies: A Masterclass in Dread - Ein weiterer Horrorfilm mit langsamer Spannung, der durch Atmosphäre und unerklärliche Phänomene Beklemmung aufbaut, nicht durch Schreckmomente.
Event Horizon: The Ship That Came Back Wrong - Ein Rettungsteam in einem heimgesuchten Raumschiff – ähnliches Thema eines Ortes, der sich falsch anfühlt und die Insassen korrumpiert.
Sphere: The Ocean Floor Has Nothing on the Human Mind - Ein eingeschlossenes Team erlebt psychologischen Horror durch eine unbekannte Entität – wie bei Session 9 ist die wahre Bedrohung innerlich.</a:t>
            </a:r>
          </a:p>
        </p:txBody>
      </p:sp>
    </p:spTree>
  </p:cSld>
  <p:clrMapOvr>
    <a:masterClrMapping xmlns:a="http://schemas.openxmlformats.org/drawingml/2006/main"/>
  </p:clrMapOvr>
</p:sld>
</file>