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27858fa809be4aa9"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56a338c50ec443d7"/>
    <p:sldId xmlns:r="http://schemas.openxmlformats.org/officeDocument/2006/relationships" id="257" r:id="R4fb47432419843d5"/>
    <p:sldId xmlns:r="http://schemas.openxmlformats.org/officeDocument/2006/relationships" id="258" r:id="Ra185c0c99d224c48"/>
    <p:sldId xmlns:r="http://schemas.openxmlformats.org/officeDocument/2006/relationships" id="259" r:id="R087a01c3e8c544d5"/>
    <p:sldId xmlns:r="http://schemas.openxmlformats.org/officeDocument/2006/relationships" id="260" r:id="Re2884eed1420430c"/>
    <p:sldId xmlns:r="http://schemas.openxmlformats.org/officeDocument/2006/relationships" id="261" r:id="Ree9bbda1339d46f7"/>
    <p:sldId xmlns:r="http://schemas.openxmlformats.org/officeDocument/2006/relationships" id="262" r:id="R2d768651df354e8b"/>
    <p:sldId xmlns:r="http://schemas.openxmlformats.org/officeDocument/2006/relationships" id="263" r:id="Raeba0f4f9d1a43a6"/>
    <p:sldId xmlns:r="http://schemas.openxmlformats.org/officeDocument/2006/relationships" id="264" r:id="R0fd8b9c619354c2d"/>
    <p:sldId xmlns:r="http://schemas.openxmlformats.org/officeDocument/2006/relationships" id="265" r:id="R059749646a11454a"/>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56a338c50ec443d7" /><Relationship Type="http://schemas.openxmlformats.org/officeDocument/2006/relationships/slide" Target="/ppt/slides/slide2.xml" Id="R4fb47432419843d5" /><Relationship Type="http://schemas.openxmlformats.org/officeDocument/2006/relationships/slide" Target="/ppt/slides/slide3.xml" Id="Ra185c0c99d224c48" /><Relationship Type="http://schemas.openxmlformats.org/officeDocument/2006/relationships/slide" Target="/ppt/slides/slide4.xml" Id="R087a01c3e8c544d5" /><Relationship Type="http://schemas.openxmlformats.org/officeDocument/2006/relationships/slide" Target="/ppt/slides/slide5.xml" Id="Re2884eed1420430c" /><Relationship Type="http://schemas.openxmlformats.org/officeDocument/2006/relationships/slide" Target="/ppt/slides/slide6.xml" Id="Ree9bbda1339d46f7" /><Relationship Type="http://schemas.openxmlformats.org/officeDocument/2006/relationships/slide" Target="/ppt/slides/slide7.xml" Id="R2d768651df354e8b" /><Relationship Type="http://schemas.openxmlformats.org/officeDocument/2006/relationships/slide" Target="/ppt/slides/slide8.xml" Id="Raeba0f4f9d1a43a6" /><Relationship Type="http://schemas.openxmlformats.org/officeDocument/2006/relationships/slide" Target="/ppt/slides/slide9.xml" Id="R0fd8b9c619354c2d" /><Relationship Type="http://schemas.openxmlformats.org/officeDocument/2006/relationships/slide" Target="/ppt/slides/slide10.xml" Id="R059749646a11454a"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Sheep, Dog 'n' Wolf: A Loony Tunes Stealth Puzzle You Probably Missed</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A puzzle-platformer where you play a sheep trying to outwit a dog and a wolf in classic cartoon style.</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experience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It feels like a playable cartoon. The world is bright, goofy, and full of slapstick. You are the sheep, and your goal is to escape each level without being caught by the wolf or the dog. The mood is light and funny, with a sense of constant, silly danger.</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How it plays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You sneak, hide, and use objects to distract enemies. Each level is a small, open area with multiple paths. You must reach the exit while avoiding the wolf and dog. The puzzle is in timing and using the environment—like pushing crates or triggering traps—to outsmart them.</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makes it special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Play as the sheep, not the hunter—a rare perspective in stealth games.
  Enemies have distinct AI: the wolf is clever, the dog is relentless.
  Each level is a self-contained puzzle box, not a linear corridor.
  The cartoon license is used for actual gameplay, not just skins.
  ℹ️Release details: Developed by Infogrames Lyon House and published by Infogrames in 2001 for Windows and PlayStation. It belongs to the puzzle-platformer stealth genre.</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retro charm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It is unmistakably early 2000s: blocky 3D models, simple textures, and a fixed camera that sometimes fights you. The menus are plain and functional. It runs on low-end PCs of the era, and the graphics have a charming, chunky look that matches the cartoon style.</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Sound &amp; atmosphere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music is bouncy and cartoonish, with lots of brass and percussion. Sound effects are classic Looney Tunes—boings, thuds, and slides. The audio sells the slapstick mood perfectly, making every near-miss feel like a gag.</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Then vs. now</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Still works: the puzzle design is clever and satisfying to solve.
  Feels dated: the camera can be frustrating in tight spaces.
  Still works: the cartoon humor and character animations hold up.
  Feels dated: the controls are clunky by modern standards.
  💡If you enjoy clever level design and silly humour, this forgotten gem deserves a second look. It turned a cartoon into a real stealth puzzle game.</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Why remember it?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It is a forgotten gem that turned a cartoon into a real stealth puzzle game. Anyone who loves silly, clever level design should give it a try. It is a small, weird piece of gaming history that deserves a second look.</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Sources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Sheep, Dog 'n' Wolf Wikipedia</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Related articles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Tomba! 2: The Evil Swine Return – A Feral Boy vs. Evil Pigs - Another colorful, cartoonish platformer from the same era with a playful animal theme.
  Devil Dice: A PS1 Puzzle Game That Made You Think in 3D - A PS1 puzzle game with clever level design and a quirky premise, similar in spirit.</a:t>
            </a:r>
          </a:p>
        </p:txBody>
      </p:sp>
    </p:spTree>
  </p:cSld>
  <p:clrMapOvr>
    <a:masterClrMapping xmlns:a="http://schemas.openxmlformats.org/drawingml/2006/main"/>
  </p:clrMapOvr>
</p:sld>
</file>