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837dfd5287249a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30aba0c952d4dda"/>
    <p:sldId xmlns:r="http://schemas.openxmlformats.org/officeDocument/2006/relationships" id="257" r:id="R44eede29bb7d4bac"/>
    <p:sldId xmlns:r="http://schemas.openxmlformats.org/officeDocument/2006/relationships" id="258" r:id="R3e6aa2d07ca24717"/>
    <p:sldId xmlns:r="http://schemas.openxmlformats.org/officeDocument/2006/relationships" id="259" r:id="Rd5fb1f9dc5bf4403"/>
    <p:sldId xmlns:r="http://schemas.openxmlformats.org/officeDocument/2006/relationships" id="260" r:id="R99a512cb3d0148ba"/>
    <p:sldId xmlns:r="http://schemas.openxmlformats.org/officeDocument/2006/relationships" id="261" r:id="R075b2cf7f1624178"/>
    <p:sldId xmlns:r="http://schemas.openxmlformats.org/officeDocument/2006/relationships" id="262" r:id="R360fcd37526d4deb"/>
    <p:sldId xmlns:r="http://schemas.openxmlformats.org/officeDocument/2006/relationships" id="263" r:id="Raa956a7e04e64bd5"/>
    <p:sldId xmlns:r="http://schemas.openxmlformats.org/officeDocument/2006/relationships" id="264" r:id="R572274aef47c4bdc"/>
    <p:sldId xmlns:r="http://schemas.openxmlformats.org/officeDocument/2006/relationships" id="265" r:id="R54db01e9a8e24f0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30aba0c952d4dda" /><Relationship Type="http://schemas.openxmlformats.org/officeDocument/2006/relationships/slide" Target="/ppt/slides/slide2.xml" Id="R44eede29bb7d4bac" /><Relationship Type="http://schemas.openxmlformats.org/officeDocument/2006/relationships/slide" Target="/ppt/slides/slide3.xml" Id="R3e6aa2d07ca24717" /><Relationship Type="http://schemas.openxmlformats.org/officeDocument/2006/relationships/slide" Target="/ppt/slides/slide4.xml" Id="Rd5fb1f9dc5bf4403" /><Relationship Type="http://schemas.openxmlformats.org/officeDocument/2006/relationships/slide" Target="/ppt/slides/slide5.xml" Id="R99a512cb3d0148ba" /><Relationship Type="http://schemas.openxmlformats.org/officeDocument/2006/relationships/slide" Target="/ppt/slides/slide6.xml" Id="R075b2cf7f1624178" /><Relationship Type="http://schemas.openxmlformats.org/officeDocument/2006/relationships/slide" Target="/ppt/slides/slide7.xml" Id="R360fcd37526d4deb" /><Relationship Type="http://schemas.openxmlformats.org/officeDocument/2006/relationships/slide" Target="/ppt/slides/slide8.xml" Id="Raa956a7e04e64bd5" /><Relationship Type="http://schemas.openxmlformats.org/officeDocument/2006/relationships/slide" Target="/ppt/slides/slide9.xml" Id="R572274aef47c4bdc" /><Relationship Type="http://schemas.openxmlformats.org/officeDocument/2006/relationships/slide" Target="/ppt/slides/slide10.xml" Id="R54db01e9a8e24f0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Sheep, Dog 'n' Wolf: Ein Looney Tunes-Stealth-Puzzle, das du wahrscheinlich verpasst hast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Puzzle-Plattformer, in dem du ein Schaf spielst, das versucht, einen Hund und einen Wolf im klassischen Cartoon-Stil auszutricksen.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Erfahrung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fühlt sich an wie ein spielbarer Cartoon. Die Welt ist bunt, albern und voller Slapstick. Du bist das Schaf, und dein Ziel ist es, aus jedem Level zu entkommen, ohne vom Wolf oder Hund erwischt zu werden. Die Stimmung ist leicht und lustig, mit einem Gefühl ständiger, absurder Gefahr.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schleichst, versteckst dich und nutzt Gegenstände, um Gegner abzulenken. Jedes Level ist ein kleiner, offener Bereich mit mehreren Wegen. Du musst den Ausgang erreichen, während du Wolf und Hund ausweichst. Das Rätsel liegt im Timing und der Nutzung der Umgebung – etwa Kisten zu schieben oder Fallen auszulösen – um sie auszutricksen.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Spiele als Schaf, nicht als Jäger – eine seltene Perspektive in Stealth-Spielen.
  Gegner haben unterschiedliche KI: Der Wolf ist clever, der Hund unerbittlich.
  Jedes Level ist eine eigenständige Rätselbox, kein linearer Korridor.
  Die Cartoon-Lizenz wird für tatsächliches Gameplay genutzt, nicht nur für Skins.
  ℹ️Veröffentlichungsdetails: Entwickelt von Infogrames Lyon House und veröffentlicht von Infogrames im Jahr 2001 für Windows und PlayStation. Es gehört zum Genre der Puzzle-Plattformer mit Stealth-Elementen.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ist unverkennbar frühe 2000er: blockige 3D-Modelle, einfache Texturen und eine feste Kamera, die manchmal gegen einen arbeitet. Die Menüs sind schlicht und funktional. Es läuft auf Low-End-PCs der Ära, und die Grafik hat einen charmanten, klobigen Look, der zum Cartoon-Stil passt.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schwungvoll und cartoonhaft, mit viel Blechbläser und Perkussion. Soundeffekte sind klassische Looney Tunes – Bongs, dumpfe Schläge und Rutschgeräusche. Der Audio verkauft die Slapstick-Stimmung perfekt und lässt jede knappe Begegnung wie einen Gag wirken.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Das Rätseldesign ist clever und befriedigend zu lösen.
  Wirkt veraltet: Die Kamera kann auf engem Raum frustrierend sein.
  Funktioniert immer noch: Der Cartoon-Humor und die Charakteranimationen sind zeitlos.
  Wirkt veraltet: Die Steuerung ist nach heutigen Maßstäben klobig.
  💡Wenn du clevere Levelgestaltung und albernen Humor magst, verdient dieser vergessene Schatz einen zweiten Blick. Er verwandelte einen Cartoon in ein echtes Stealth-Rätselspiel.</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ist ein vergessener Schatz, der einen Cartoon in ein echtes Stealth-Puzzle-Spiel verwandelte. Jeder, der albernes, clevers Level-Design liebt, sollte es ausprobieren. Es ist ein kleines, skurriles Stück Spielegeschichte, das einen zweiten Blick verdient.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Sheep, Dog 'n' Wolf Wikipedia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Tomba! 2: The Evil Swine Return – A Feral Boy vs. Evil Pigs - Ein weiteres farbenfrohes, cartoonhaftes Platformer aus derselben Ära mit einem verspielten Tiermotiv.
  Devil Dice: A PS1 Puzzle Game That Made You Think in 3D - Ein PS1-Puzzle-Spiel mit cleverem Level-Design und einer skurrilen Prämisse, ähnlich im Geiste.</a:t>
            </a:r>
          </a:p>
        </p:txBody>
      </p:sp>
    </p:spTree>
  </p:cSld>
  <p:clrMapOvr>
    <a:masterClrMapping xmlns:a="http://schemas.openxmlformats.org/drawingml/2006/main"/>
  </p:clrMapOvr>
</p:sld>
</file>