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2d1bd697bed4f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cfe88fd7d944d6b"/>
    <p:sldId xmlns:r="http://schemas.openxmlformats.org/officeDocument/2006/relationships" id="257" r:id="Rb67938f83f974d7b"/>
    <p:sldId xmlns:r="http://schemas.openxmlformats.org/officeDocument/2006/relationships" id="258" r:id="R09f6ce16d16a493f"/>
    <p:sldId xmlns:r="http://schemas.openxmlformats.org/officeDocument/2006/relationships" id="259" r:id="Rf296d6598b5949d0"/>
    <p:sldId xmlns:r="http://schemas.openxmlformats.org/officeDocument/2006/relationships" id="260" r:id="R4843f05d7d084971"/>
    <p:sldId xmlns:r="http://schemas.openxmlformats.org/officeDocument/2006/relationships" id="261" r:id="R5ce385eb8afb4851"/>
    <p:sldId xmlns:r="http://schemas.openxmlformats.org/officeDocument/2006/relationships" id="262" r:id="R323dba544ecb4ab2"/>
    <p:sldId xmlns:r="http://schemas.openxmlformats.org/officeDocument/2006/relationships" id="263" r:id="R36d9d71d2eba49e7"/>
    <p:sldId xmlns:r="http://schemas.openxmlformats.org/officeDocument/2006/relationships" id="264" r:id="Rcb778d6cc0604e88"/>
    <p:sldId xmlns:r="http://schemas.openxmlformats.org/officeDocument/2006/relationships" id="265" r:id="R1f33990a64a0433e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cfe88fd7d944d6b" /><Relationship Type="http://schemas.openxmlformats.org/officeDocument/2006/relationships/slide" Target="/ppt/slides/slide2.xml" Id="Rb67938f83f974d7b" /><Relationship Type="http://schemas.openxmlformats.org/officeDocument/2006/relationships/slide" Target="/ppt/slides/slide3.xml" Id="R09f6ce16d16a493f" /><Relationship Type="http://schemas.openxmlformats.org/officeDocument/2006/relationships/slide" Target="/ppt/slides/slide4.xml" Id="Rf296d6598b5949d0" /><Relationship Type="http://schemas.openxmlformats.org/officeDocument/2006/relationships/slide" Target="/ppt/slides/slide5.xml" Id="R4843f05d7d084971" /><Relationship Type="http://schemas.openxmlformats.org/officeDocument/2006/relationships/slide" Target="/ppt/slides/slide6.xml" Id="R5ce385eb8afb4851" /><Relationship Type="http://schemas.openxmlformats.org/officeDocument/2006/relationships/slide" Target="/ppt/slides/slide7.xml" Id="R323dba544ecb4ab2" /><Relationship Type="http://schemas.openxmlformats.org/officeDocument/2006/relationships/slide" Target="/ppt/slides/slide8.xml" Id="R36d9d71d2eba49e7" /><Relationship Type="http://schemas.openxmlformats.org/officeDocument/2006/relationships/slide" Target="/ppt/slides/slide9.xml" Id="Rcb778d6cc0604e88" /><Relationship Type="http://schemas.openxmlformats.org/officeDocument/2006/relationships/slide" Target="/ppt/slides/slide10.xml" Id="R1f33990a64a0433e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Sheep, Dog 'n' Wolf: Um Puzzle Furtivo do Loony Tunes Que Você Provavelmente Perdeu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puzzle-platformer onde você joga como uma ovelha tentando enganar um cachorro e um lobo no estilo clássico de desenho animado.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Parece um desenho jogável. O mundo é brilhante, bobo e cheio de comédia pastelão. Você é a ovelha, e seu objetivo é escapar de cada fase sem ser pego pelo lobo ou pelo cão. O clima é leve e engraçado, com uma sensação de perigo constante e absurdo.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se esgueira, se esconde e usa objetos para distrair os inimigos. Cada fase é uma pequena área aberta com múltiplos caminhos. Você precisa chegar à saída enquanto evita o lobo e o cão. O puzzle está no tempo e no uso do ambiente — como empurrar caixas ou ativar armadilhas — para enganá-los.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Jogue como a ovelha, não como o caçador — uma perspectiva rara em jogos furtivos.
  Os inimigos têm IAs distintas: o lobo é esperto, o cão é implacável.
  Cada fase é uma caixa de puzzle autossuficiente, não um corredor linear.
  A licença do desenho é usada para a jogabilidade real, não apenas para skins.
  ℹ️Detalhes do lançamento: Desenvolvido pela Infogrames Lyon House e publicado pela Infogrames em 2001 para Windows e PlayStation. Pertence ao gênero de puzzle-plataforma e furtividade.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inconfundivelmente do início dos anos 2000: modelos 3D quadrados, texturas simples e uma câmera fixa que às vezes luta contra você. Os menus são simples e funcionais. Roda em PCs de baixo custo da época, e os gráficos têm um visual encantador e cheio de blocos que combina com o estilo do desenho.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saltitante e cartunesca, com muitos metais e percussão. Os efeitos sonoros são clássicos do Looney Tunes — boings, baques e deslizadas. O áudio vende perfeitamente o clima de comédia pastelão, fazendo cada quase-erro parecer uma piada.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o design dos puzzles é inteligente e satisfatório de resolver.
  Parece ultrapassado: a câmera pode ser frustrante em espaços apertados.
  Ainda funciona: o humor do desenho e as animações dos personagens se mantêm.
  Parece ultrapassado: os controles são desajeitados para os padrões modernos.
  💡Se você gosta de design de fases inteligente e humor bobo, esta joia esquecida merece uma segunda chance. Ela transformou um desenho em um verdadeiro jogo de puzzle furtivo.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💬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uma joia esquecida que transformou um desenho animado em um verdadeiro jogo de puzzle furtivo. Quem ama design de fases criativo e bobinho deveria experimentá-lo. É uma pequena e estranha peça da história dos games que merece uma segunda olhada.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🔗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Sheep, Dog 'n' Wolf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Tomba! 2: The Evil Swine Return – A Feral Boy vs. Evil Pigs - Outro plataforma colorido e cartunesco da mesma época, com temática animal divertida.
  Devil Dice: A PS1 Puzzle Game That Made You Think in 3D - Um jogo de puzzle para PS1 com design de fases inteligente e premissa peculiar, com espírito semelhante.</a:t>
            </a:r>
          </a:p>
        </p:txBody>
      </p:sp>
    </p:spTree>
  </p:cSld>
  <p:clrMapOvr>
    <a:masterClrMapping xmlns:a="http://schemas.openxmlformats.org/drawingml/2006/main"/>
  </p:clrMapOvr>
</p:sld>
</file>