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92b933b60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e43e71eb0bd14e6c"/>
    <p:sldId xmlns:r="http://schemas.openxmlformats.org/officeDocument/2006/relationships" id="257" r:id="R851fc3935bf24e38"/>
    <p:sldId xmlns:r="http://schemas.openxmlformats.org/officeDocument/2006/relationships" id="258" r:id="R8391228652264546"/>
    <p:sldId xmlns:r="http://schemas.openxmlformats.org/officeDocument/2006/relationships" id="259" r:id="R448edabf62c643e4"/>
    <p:sldId xmlns:r="http://schemas.openxmlformats.org/officeDocument/2006/relationships" id="260" r:id="Rd130b0675f1e4a6b"/>
    <p:sldId xmlns:r="http://schemas.openxmlformats.org/officeDocument/2006/relationships" id="261" r:id="Re99a9c8c7e5a4513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e43e71eb0bd14e6c" /><Relationship Type="http://schemas.openxmlformats.org/officeDocument/2006/relationships/slide" Target="/ppt/slides/slide2.xml" Id="R851fc3935bf24e38" /><Relationship Type="http://schemas.openxmlformats.org/officeDocument/2006/relationships/slide" Target="/ppt/slides/slide3.xml" Id="R8391228652264546" /><Relationship Type="http://schemas.openxmlformats.org/officeDocument/2006/relationships/slide" Target="/ppt/slides/slide4.xml" Id="R448edabf62c643e4" /><Relationship Type="http://schemas.openxmlformats.org/officeDocument/2006/relationships/slide" Target="/ppt/slides/slide5.xml" Id="Rd130b0675f1e4a6b" /><Relationship Type="http://schemas.openxmlformats.org/officeDocument/2006/relationships/slide" Target="/ppt/slides/slide6.xml" Id="Re99a9c8c7e5a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Shrinking the Judder Test: A Sub-Scale Machine for Facing Sensitivity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The original proposal for moving clutch facing judder classification off the vehicle and onto a sub-scale bench machine, motivated by test time and material development speed.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🔧 The problem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The judder test as practised is run in a car selected for being sensitive to judder. It takes a long time, and the reason is mechanical rather than procedural: each test requires assembling the complete clutch set — disc, clutch cover, flywheel. The measurement is quick; the preparation is not.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🎯 The approach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The aim of this work is to develop a methodology for classifying facing sensitivity to judder in a sub-scale bench test. The motivation is stated as two distinct objectives rather than one: reducing test time, and speeding up facing material development.They are related but not identical — the second is about how many ideas can be tried, not just how fast one can be checked.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📊 What came out of it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The preliminary results are promising, with a good correlation observed between the sub-scale tests and the vehicle. At this stage the claim is deliberately modest: the correlation exists and justifies continuing, which is what a first result from a new test method should establish.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Why it matters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This paper marks the point where judder classification starts moving from a vehicle-bound evaluation to a laboratory one. The work was subsequently extended and reported again with further correlation data, but the framing set out here — sub-scale first, vehicle for confirmation — is what the later work builds on.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📄 Full publication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Gregori, I. R. S.; Domingues, A. — Judder Based on Sub Scale Test Machine Concerning Facing. SAE Technical Papers, October 2012.Read the full publication on ResearchGate</a:t>
            </a:r>
          </a:p>
        </p:txBody>
      </p:sp>
    </p:spTree>
  </p:cSld>
  <p:clrMapOvr>
    <a:masterClrMapping xmlns:a="http://schemas.openxmlformats.org/drawingml/2006/main"/>
  </p:clrMapOvr>
</p:sld>
</file>