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b4ced9adc0545e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47c476c985141c2"/>
    <p:sldId xmlns:r="http://schemas.openxmlformats.org/officeDocument/2006/relationships" id="257" r:id="R13874e02329547f0"/>
    <p:sldId xmlns:r="http://schemas.openxmlformats.org/officeDocument/2006/relationships" id="258" r:id="R9d9a449847664b94"/>
    <p:sldId xmlns:r="http://schemas.openxmlformats.org/officeDocument/2006/relationships" id="259" r:id="R1cfbd09c32ec4e90"/>
    <p:sldId xmlns:r="http://schemas.openxmlformats.org/officeDocument/2006/relationships" id="260" r:id="R5c7cc69497b34d8c"/>
    <p:sldId xmlns:r="http://schemas.openxmlformats.org/officeDocument/2006/relationships" id="261" r:id="R26d7ac1ed75f455c"/>
    <p:sldId xmlns:r="http://schemas.openxmlformats.org/officeDocument/2006/relationships" id="262" r:id="Rf48bca88c4a24da3"/>
    <p:sldId xmlns:r="http://schemas.openxmlformats.org/officeDocument/2006/relationships" id="263" r:id="R3ca3e48736694bc1"/>
    <p:sldId xmlns:r="http://schemas.openxmlformats.org/officeDocument/2006/relationships" id="264" r:id="Rb9dc0ad31cea4aaa"/>
    <p:sldId xmlns:r="http://schemas.openxmlformats.org/officeDocument/2006/relationships" id="265" r:id="Rf2a73e1e88794dca"/>
    <p:sldId xmlns:r="http://schemas.openxmlformats.org/officeDocument/2006/relationships" id="266" r:id="R6f663e807c8b4ede"/>
    <p:sldId xmlns:r="http://schemas.openxmlformats.org/officeDocument/2006/relationships" id="267" r:id="R40983f2444a94e1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47c476c985141c2" /><Relationship Type="http://schemas.openxmlformats.org/officeDocument/2006/relationships/slide" Target="/ppt/slides/slide2.xml" Id="R13874e02329547f0" /><Relationship Type="http://schemas.openxmlformats.org/officeDocument/2006/relationships/slide" Target="/ppt/slides/slide3.xml" Id="R9d9a449847664b94" /><Relationship Type="http://schemas.openxmlformats.org/officeDocument/2006/relationships/slide" Target="/ppt/slides/slide4.xml" Id="R1cfbd09c32ec4e90" /><Relationship Type="http://schemas.openxmlformats.org/officeDocument/2006/relationships/slide" Target="/ppt/slides/slide5.xml" Id="R5c7cc69497b34d8c" /><Relationship Type="http://schemas.openxmlformats.org/officeDocument/2006/relationships/slide" Target="/ppt/slides/slide6.xml" Id="R26d7ac1ed75f455c" /><Relationship Type="http://schemas.openxmlformats.org/officeDocument/2006/relationships/slide" Target="/ppt/slides/slide7.xml" Id="Rf48bca88c4a24da3" /><Relationship Type="http://schemas.openxmlformats.org/officeDocument/2006/relationships/slide" Target="/ppt/slides/slide8.xml" Id="R3ca3e48736694bc1" /><Relationship Type="http://schemas.openxmlformats.org/officeDocument/2006/relationships/slide" Target="/ppt/slides/slide9.xml" Id="Rb9dc0ad31cea4aaa" /><Relationship Type="http://schemas.openxmlformats.org/officeDocument/2006/relationships/slide" Target="/ppt/slides/slide10.xml" Id="Rf2a73e1e88794dca" /><Relationship Type="http://schemas.openxmlformats.org/officeDocument/2006/relationships/slide" Target="/ppt/slides/slide11.xml" Id="R6f663e807c8b4ede" /><Relationship Type="http://schemas.openxmlformats.org/officeDocument/2006/relationships/slide" Target="/ppt/slides/slide12.xml" Id="R40983f2444a94e1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Shuggie Otis: A Banda de Um Homem Só Que Fez a Alma Flutuar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prodígio que tocava quase tudo em seus próprios discos, Shuggie Otis deixou um catálogo pequeno, mas profundamente estranho e belo.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Estilo: Blues, soul, soul psicodélico
✅ Anos ativo: 1968–presente
✅ Origem: Los Angeles, Califórnia
✅ Época chave: 1970–1974
✅ Gravadora: Epic, Luaka Bop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Prodígio Discreto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começou cedo. Ainda adolescente, tocava guitarra na banda de seu pai Johnny Otis, acompanhando lendas do blues e R&amp;B. Seus dois primeiros álbuns, Here Comes Shuggie Otis e Freedom Flight, mostram um músico de estúdio aprendendo a compor. Mas a verdadeira mudança veio com Inspiration Information (1974), quando ele se isolou em um estúdio caseiro e construiu músicas do zero. O disco vendeu pouco inicialmente, mas depois encontrou um público cult, influenciando artistas de Prince a Beck.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Nascido em 1953, Shuggie Otis cresceu cercado por música. Seu pai, líder de banda e produtor, o colocou para trabalhar cedo. Em 1968, ele já havia tocado em discos de Johnny Otis e outros. Sua estreia solo, Stone Down Blues, saiu em 1970, seguida por mais dois álbuns em rápida sucessão. Depois de Inspiration Information, ele praticamente desapareceu das gravações por décadas, ressurgindo com Inter-Fusion em 2018. Seu catálogo é pequeno — seis álbuns de estúdio espalhados por quase cinquenta anos.
O resultado soa como uma pessoa pensando em voz alta — caloroso, ligeiramente irregular e cheio de ideias que não se encaixam perfeitamente em nenhum outro lugar.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Os Pontos Contra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é minúsculo e irregular. Stone Down Blues e Here Comes Shuggie Otis são competentes, mas derivativos — soam como um jovem músico ainda encontrando sua voz. Depois de Inspiration Information, ele não lançou quase nada por mais de quarenta anos. Para ouvintes que buscam volume ou consistência, Otis não é o lugar certo para procurar.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Homem, Muitas Lacunas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tensão no trabalho de Shuggie Otis está entre controle e limitação. Tocar todas as partes lhe dá total liberdade, mas também significa que os arranjos podem parecer finos ou repetitivos. A bateria em Inspiration Information é simples, quase como uma demo. As linhas de baixo vagueiam. Os vocais são relaxados a ponto de sonolência.
Este não é um disco polido. Mas essa soltura é também o que o faz respirar. As lacunas nos arranjos — o espaço entre os instrumentos — tornam-se parte do som.ℹ️A abordagem de Shuggie Otis em Inspiration Information é aditiva. Ele começa com uma faixa rítmica — geralmente bateria e baixo — e então empilha guitarra, teclados e vocais por cima. As camadas nunca parecem lotadas. Cada parte tem seu espaço.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fez um álbum que soa como ninguém. Inspiration Information não é tecnicamente deslumbrante, mas sua abordagem — uma pessoa, muitos instrumentos, sem pressa — tornou-se um modelo para produtores caseiros posteriores. Sua música 'Strawberry Letter 23' foi regravada pelos Brothers Johnson e se tornou um sucesso, mas o original é mais estranho e pessoal. Otis mostrou que um disco poderia ser íntimo sem ser silencioso, e ambicioso sem ser polido.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Seu pai Johnny Otis era um músico branco que escolheu viver como negro e se tornou uma figura importante no R&amp;B.
'Strawberry Letter 23' foi escrita depois que uma namorada lhe enviou uma carta escrita em papel com cheiro de morango.
Inspiration Information foi relançado em 2001 pelo selo de David Byrne, Luaka Bop, despertando um revival de interesse.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Disco, Um Mundo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história de Shuggie Otis não é sobre uma longa carreira. É sobre um curto surto de criatividade focada e solitária. Inspiration Information é a razão pela qual alguém ainda fala dele. É um mundo pequeno, estranho e completo — e ele o construiu sozinho.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Inspiration Information 1974 - Inspiration InformationA faixa-título estabelece o modelo: um padrão de bateria solto, baixo errante, guitarra limpa e um vocal que soa como um pensamento tarde da noite. É a declaração de tese do álbum.
Ouça: Spotify · Apple Music · YouTube
Strawberry Letter 23 1971 - Freedom FlightA música que ganhou uma segunda vida através de uma regravação. O original é mais contido — a linha de guitarra é melódica, o arranjo deixa espaço, e o vocal permanece frio durante toda a canção.
Ouça: Spotify · Apple Music · YouTube
Ice Cold Daydream 1974 - Inspiration InformationUm momento raro de energia acelerada no álbum. O riff de guitarra conduz a música, mas o baixo e a bateria permanecem soltos, mantendo a sensação relaxada mesmo quando o ritmo aumenta.
Ouça: Spotify · Ap…</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Wikipedia
Discografia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Outro catálogo pequeno e deliberado, construído sobre arranjos esparsos e longos intervalos entre álbuns.
Big Star: The Cult Band That Changed Everything by Selling Almost Nothing - Como Otis, um grupo cult cuja pequena produção e influência lenta moldaram artistas posteriores.</a:t>
            </a:r>
          </a:p>
        </p:txBody>
      </p:sp>
    </p:spTree>
  </p:cSld>
  <p:clrMapOvr>
    <a:masterClrMapping xmlns:a="http://schemas.openxmlformats.org/drawingml/2006/main"/>
  </p:clrMapOvr>
</p:sld>
</file>