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480b1bdaa2747d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9a82c1cb1ce4db2"/>
    <p:sldId xmlns:r="http://schemas.openxmlformats.org/officeDocument/2006/relationships" id="257" r:id="Rf352e1cc5dc04dce"/>
    <p:sldId xmlns:r="http://schemas.openxmlformats.org/officeDocument/2006/relationships" id="258" r:id="Rd5cd0aa2f4624a70"/>
    <p:sldId xmlns:r="http://schemas.openxmlformats.org/officeDocument/2006/relationships" id="259" r:id="Re9475ab8464e4e3d"/>
    <p:sldId xmlns:r="http://schemas.openxmlformats.org/officeDocument/2006/relationships" id="260" r:id="R47d715a4624d4eeb"/>
    <p:sldId xmlns:r="http://schemas.openxmlformats.org/officeDocument/2006/relationships" id="261" r:id="R8f0d11585f134bd9"/>
    <p:sldId xmlns:r="http://schemas.openxmlformats.org/officeDocument/2006/relationships" id="262" r:id="R40172e624e344f24"/>
    <p:sldId xmlns:r="http://schemas.openxmlformats.org/officeDocument/2006/relationships" id="263" r:id="R918dd01137814d08"/>
    <p:sldId xmlns:r="http://schemas.openxmlformats.org/officeDocument/2006/relationships" id="264" r:id="Rdbca24a99c284770"/>
    <p:sldId xmlns:r="http://schemas.openxmlformats.org/officeDocument/2006/relationships" id="265" r:id="R0e77f5cb525442cc"/>
    <p:sldId xmlns:r="http://schemas.openxmlformats.org/officeDocument/2006/relationships" id="266" r:id="R79b3e80d648c472a"/>
    <p:sldId xmlns:r="http://schemas.openxmlformats.org/officeDocument/2006/relationships" id="267" r:id="R1f90db050d48472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9a82c1cb1ce4db2" /><Relationship Type="http://schemas.openxmlformats.org/officeDocument/2006/relationships/slide" Target="/ppt/slides/slide2.xml" Id="Rf352e1cc5dc04dce" /><Relationship Type="http://schemas.openxmlformats.org/officeDocument/2006/relationships/slide" Target="/ppt/slides/slide3.xml" Id="Rd5cd0aa2f4624a70" /><Relationship Type="http://schemas.openxmlformats.org/officeDocument/2006/relationships/slide" Target="/ppt/slides/slide4.xml" Id="Re9475ab8464e4e3d" /><Relationship Type="http://schemas.openxmlformats.org/officeDocument/2006/relationships/slide" Target="/ppt/slides/slide5.xml" Id="R47d715a4624d4eeb" /><Relationship Type="http://schemas.openxmlformats.org/officeDocument/2006/relationships/slide" Target="/ppt/slides/slide6.xml" Id="R8f0d11585f134bd9" /><Relationship Type="http://schemas.openxmlformats.org/officeDocument/2006/relationships/slide" Target="/ppt/slides/slide7.xml" Id="R40172e624e344f24" /><Relationship Type="http://schemas.openxmlformats.org/officeDocument/2006/relationships/slide" Target="/ppt/slides/slide8.xml" Id="R918dd01137814d08" /><Relationship Type="http://schemas.openxmlformats.org/officeDocument/2006/relationships/slide" Target="/ppt/slides/slide9.xml" Id="Rdbca24a99c284770" /><Relationship Type="http://schemas.openxmlformats.org/officeDocument/2006/relationships/slide" Target="/ppt/slides/slide10.xml" Id="R0e77f5cb525442cc" /><Relationship Type="http://schemas.openxmlformats.org/officeDocument/2006/relationships/slide" Target="/ppt/slides/slide11.xml" Id="R79b3e80d648c472a" /><Relationship Type="http://schemas.openxmlformats.org/officeDocument/2006/relationships/slide" Target="/ppt/slides/slide12.xml" Id="R1f90db050d48472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Shuggie Otis: Die Ein-Mann-Band, die den Soul zum Schweben brachte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Wunderkind, das fast alles auf seinen eigenen Platten spielte, hinterließ Shuggie Otis ein kleines, aber zutiefst seltsames und wunderschönes Werk.</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Stil: Blues, Soul, psychedelischer Soul
✅ Aktive Jahre: 1968–heute
✅ Herkunft: Los Angeles, Kalifornien
✅ Schlüsselära: 1970–1974
✅ Label: Epic, Luaka Bop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stille Wunderkind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begann früh. Mit Teenagerjahren spielte er Gitarre in der Band seines Vaters Johnny Otis und begleitete Blues- und R&amp;B-Legenden. Seine ersten beiden Alben Here Comes Shuggie Otis und Freedom Flight zeigen einen Studiomusiker, der das Songschreiben lernt. Aber der wirkliche Wendepunkt kam mit Inspiration Information (1974), als er sich in ein Heimstudio zurückzog und Songs von Grund auf aufbaute. Die Platte verkaufte sich zunächst schlecht, fand aber später ein Kultpublikum und beeinflusste Künstler von Prince bis Beck.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Geboren 1953, wuchs Shuggie Otis umgeben von Musik auf. Sein Vater, ein Bandleader und Produzent, setzte ihn früh ein. Bis 1968 hatte er auf Platten von Johnny Otis und anderen mitgespielt. Sein Solodebüt Stone Down Blues erschien 1970, gefolgt von zwei weiteren Alben in schneller Folge. Nach Inspiration Information verschwand er jahrzehntelang weitgehend von der Bildfläche, um 2018 mit Inter-Fusion zurückzukehren. Sein Katalog ist klein – sechs Studioalben über fast fünfzig Jahre verteilt.
Das Ergebnis klingt wie ein Mensch, der laut denkt – warm, leicht uneinheitlich und voller Ideen, die nirgendwo so richtig hineinpassen.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gegen ihn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winzig und uneinheitlich. Stone Down Blues und Here Comes Shuggie Otis sind solide, aber abgeleitet – sie klingen wie ein junger Musiker, der noch seine Stimme sucht. Nach Inspiration Information veröffentlichte er über vierzig Jahre lang fast nichts. Für Hörer, die Quantität oder Beständigkeit suchen, ist Otis nicht der richtige Anlaufpunkt.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Mann, viele Lücken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Spannung in Shuggie Otis' Arbeit liegt zwischen Kontrolle und Begrenzung. Jeden Teil selbst zu spielen gibt ihm völlige Freiheit, aber es führt auch dazu, dass die Arrangements dünn oder repetitiv wirken können. Das Schlagzeug auf Inspiration Information ist einfach, fast demoartig. Die Basslinien schweifen ab. Der Gesang ist so entspannt, dass er fast schläfrig wirkt.
Dies ist keine polierte Platte. Aber diese Lockerheit ist es auch, die sie atmen lässt. Die Lücken in den Arrangements – der Raum zwischen den Instrumenten – werden Teil des Klangs.
ℹ️Shuggie Otis' Ansatz auf Inspiration Information ist additiv. Er beginnt mit einer Rhythmusspur – normalerweise Schlagzeug und Bass – und schichtet dann Gitarre, Keyboards und Gesang darüber. Die Schichten wirken nie überladen. Jeder Teil…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hat ein Album gemacht, das sich wie kein anderes anhört. Inspiration Information ist technisch nicht umwerfend, aber sein Ansatz – eine Person, viele Instrumente, keine Eile – wurde zur Vorlage für spätere Schlafzimmerproduzenten. Sein Song 'Strawberry Letter 23' wurde von den Brothers Johnson gecovert und wurde ein Hit, aber das Original ist seltsamer und persönlicher. Otis zeigte, dass eine Platte intim sein kann, ohne leise zu sein, und ambitioniert, ohne poliert zu sein.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Sein Vater Johnny Otis war ein weißer Musiker, der sich entschied, als Schwarzer zu leben, und zu einer bedeutenden Persönlichkeit im R&amp;B wurde.
'Strawberry Letter 23' wurde geschrieben, nachdem eine Freundin ihm einen Brief auf erdbeerduftendem Papier geschickt hatte.
Inspiration Information wurde 2001 von David Byrnes Label Luaka Bop neu aufgelegt, was ein erneutes Interesse auslöste.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Platte, eine Welt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Geschichte handelt nicht von einer langen Karriere. Es geht um einen kurzen Ausbruch fokussierter, einsamer Kreativität. Inspiration Information ist der Grund, warum heute noch jemand über ihn spricht. Es ist eine kleine, seltsame, vollständige Welt – und er hat sie selbst erschaffen.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Inspiration Information 1974 - Inspiration InformationDer Titeltrack gibt die Vorlage vor: ein lockeres Schlagzeugmuster, wandernder Bass, klare Gitarre und ein Gesang, der sich wie ein Gedanke spät in der Nacht anhört. Es ist die These des Albums.
Hören: Spotify · Apple Music · YouTube
Strawberry Letter 23 1971 - Freedom FlightDer Song, der durch ein Cover ein zweites Leben fand. Das Original ist zurückhaltender – die Gitarrenlinie ist melodisch, das Arrangement lässt Raum und der Gesang bleibt durchgehend cool.
Hören: Spotify · Apple Music · YouTube
Ice Cold Daydream 1974 - Inspiration InformationEin seltener Moment voller Energie auf dem Album. Der Gitarrenriff treibt den Song an, aber Bass und Schlagzeug bleiben locker und bewahren das entspannte Gefühl, auch wenn das Tempo steigt.
Hör…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Wikipedia
Diskografie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Ein weiterer kleiner, bewusster Katalog, aufgebaut aus spärlichen Arrangements und langen Pausen zwischen Alben.
Big Star: The Cult Band That Changed Everything by Selling Almost Nothing - Ähnlich wie Otis ein Kult-Act, dessen kleiner Output und langsame Wirkung spätere Künstler prägten.</a:t>
            </a:r>
          </a:p>
        </p:txBody>
      </p:sp>
    </p:spTree>
  </p:cSld>
  <p:clrMapOvr>
    <a:masterClrMapping xmlns:a="http://schemas.openxmlformats.org/drawingml/2006/main"/>
  </p:clrMapOvr>
</p:sld>
</file>