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069ac771c6c448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18204e9b2c14a1c"/>
    <p:sldId xmlns:r="http://schemas.openxmlformats.org/officeDocument/2006/relationships" id="257" r:id="R6cc0f42194794c71"/>
    <p:sldId xmlns:r="http://schemas.openxmlformats.org/officeDocument/2006/relationships" id="258" r:id="R07756b760bec44f7"/>
    <p:sldId xmlns:r="http://schemas.openxmlformats.org/officeDocument/2006/relationships" id="259" r:id="R488fdbc5e21a4aa0"/>
    <p:sldId xmlns:r="http://schemas.openxmlformats.org/officeDocument/2006/relationships" id="260" r:id="Ra7ed07c87f7e421e"/>
    <p:sldId xmlns:r="http://schemas.openxmlformats.org/officeDocument/2006/relationships" id="261" r:id="R0c4fe85d2197403e"/>
    <p:sldId xmlns:r="http://schemas.openxmlformats.org/officeDocument/2006/relationships" id="262" r:id="R528898a3d7d24799"/>
    <p:sldId xmlns:r="http://schemas.openxmlformats.org/officeDocument/2006/relationships" id="263" r:id="R35a580beb8394c4c"/>
    <p:sldId xmlns:r="http://schemas.openxmlformats.org/officeDocument/2006/relationships" id="264" r:id="R7e0c0c17cc8e4f46"/>
    <p:sldId xmlns:r="http://schemas.openxmlformats.org/officeDocument/2006/relationships" id="265" r:id="R7a22c95c5cc24ed8"/>
    <p:sldId xmlns:r="http://schemas.openxmlformats.org/officeDocument/2006/relationships" id="266" r:id="Racb3fdc28d3846dd"/>
    <p:sldId xmlns:r="http://schemas.openxmlformats.org/officeDocument/2006/relationships" id="267" r:id="R4c013c5cb2a2453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18204e9b2c14a1c" /><Relationship Type="http://schemas.openxmlformats.org/officeDocument/2006/relationships/slide" Target="/ppt/slides/slide2.xml" Id="R6cc0f42194794c71" /><Relationship Type="http://schemas.openxmlformats.org/officeDocument/2006/relationships/slide" Target="/ppt/slides/slide3.xml" Id="R07756b760bec44f7" /><Relationship Type="http://schemas.openxmlformats.org/officeDocument/2006/relationships/slide" Target="/ppt/slides/slide4.xml" Id="R488fdbc5e21a4aa0" /><Relationship Type="http://schemas.openxmlformats.org/officeDocument/2006/relationships/slide" Target="/ppt/slides/slide5.xml" Id="Ra7ed07c87f7e421e" /><Relationship Type="http://schemas.openxmlformats.org/officeDocument/2006/relationships/slide" Target="/ppt/slides/slide6.xml" Id="R0c4fe85d2197403e" /><Relationship Type="http://schemas.openxmlformats.org/officeDocument/2006/relationships/slide" Target="/ppt/slides/slide7.xml" Id="R528898a3d7d24799" /><Relationship Type="http://schemas.openxmlformats.org/officeDocument/2006/relationships/slide" Target="/ppt/slides/slide8.xml" Id="R35a580beb8394c4c" /><Relationship Type="http://schemas.openxmlformats.org/officeDocument/2006/relationships/slide" Target="/ppt/slides/slide9.xml" Id="R7e0c0c17cc8e4f46" /><Relationship Type="http://schemas.openxmlformats.org/officeDocument/2006/relationships/slide" Target="/ppt/slides/slide10.xml" Id="R7a22c95c5cc24ed8" /><Relationship Type="http://schemas.openxmlformats.org/officeDocument/2006/relationships/slide" Target="/ppt/slides/slide11.xml" Id="Racb3fdc28d3846dd" /><Relationship Type="http://schemas.openxmlformats.org/officeDocument/2006/relationships/slide" Target="/ppt/slides/slide12.xml" Id="R4c013c5cb2a2453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Shuggie Otis: The One-Man Band Who Made Soul Float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prodigy who played nearly everything on his own records, Shuggie Otis left a small but deeply strange and beautiful catalogue.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Style: Blues, soul, psychedelic soul
✅ Years active: 1968–present
✅ Origin: Los Angeles, California
✅ Key era: 1970–1974
✅ Label: Epic, Luaka Bop</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Quiet Prodigy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started young. By his teens he played guitar in his father Johnny Otis's band, backing blues and R&amp;B legends. His first two albums, Here Comes Shuggie Otis and Freedom Flight, show a session musician learning to write. But the real shift came with Inspiration Information (1974), where he retreated into a home studio and built songs from scratch. The record sold poorly at first but later found a cult audience, influencing artists from Prince to Beck.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Born in 1953, Shuggie Otis grew up surrounded by music. His father, a bandleader and producer, put him to work early. By 1968 he had played on records by Johnny Otis and others. His solo debut, Stone Down Blues, came in 1970, followed by two more albums in quick succession. After Inspiration Information, he largely disappeared from recording for decades, resurfacing with Inter-Fusion in 2018. His catalogue is small — six studio albums spread over nearly fifty years.
The result sounds like one person thinking out loud — warm, slightly uneven, and full of ideas that don't quite fit anywhere else.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Him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catalogue is tiny and uneven. Stone Down Blues and Here Comes Shuggie Otis are competent but derivative — they sound like a young musician still finding his voice. After Inspiration Information, he released almost nothing for over forty years. For listeners who want volume or consistency, Otis is not the right place to look.</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Man, Many Gaps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tension in Shuggie Otis's work is between control and limitation. Playing every part gives him total freedom, but it also means the arrangements can feel thin or repetitive. The drums on Inspiration Information are simple, almost demo-like. The basslines wander. The vocals are relaxed to the point of drowsiness.
This is not a polished record. But that looseness is also what makes it breathe. The gaps in the arrangements — the space between instruments — become part of the sound.
ℹ️Shuggie Otis's approach on Inspiration Information is additive. He starts with a rhythm track — usually drums and bass — then stacks guitar, keyboards, and vocals on top. The layers never feel crowded. Each part has room.</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made one album that sounds like no one else. Inspiration Information is not technically dazzling, but its approach — one person, many instruments, no hurry — became a template for later bedroom producers. His song 'Strawberry Letter 23' was covered by the Brothers Johnson and became a hit, but the original is stranger and more personal. Otis showed that a record could be intimate without being quiet, and ambitious without being polished.</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His father Johnny Otis was a white musician who chose to live as Black and became a major figure in R&amp;B.
'Strawberry Letter 23' was written after a girlfriend sent him a letter written on strawberry-scented paper.
Inspiration Information was reissued in 2001 by David Byrne's label Luaka Bop, sparking a revival of interest.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One Record, One World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Otis's story is not about a long career. It is about a short burst of focused, solitary creativity. Inspiration Information is the reason anyone still talks about him. It is a small, strange, complete world — and he built it himself.</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Inspiration Information 1974 - Inspiration InformationThe title track sets the template: a loose drum pattern, wandering bass, clean guitar, and a vocal that sounds like a late-night thought. It is the album's thesis statement.
Listen: Spotify · Apple Music · YouTube
Strawberry Letter 23 1971 - Freedom FlightThe song that found a second life through a cover. The original is more understated — the guitar line is melodic, the arrangement leaves space, and the vocal stays cool throughout.
Listen: Spotify · Apple Music · YouTube
Ice Cold Daydream 1974 - Inspiration InformationA rare moment of uptempo energy on the album. The guitar riff drives the song, but the bass and drums stay loose, keeping the feel relaxed even when the tempo rises.
Listen: Spotify · Apple Music · YouTube
Aht Uh Mi Hed 1…</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Shuggie Otis Wikipedia
Discography MusicBrainz</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Another small, deliberate catalogue built on sparse arrangements and long gaps between albums.
Big Star: The Cult Band That Changed Everything by Selling Almost Nothing - Like Otis, a cult act whose small output and slow-burn influence shaped later artists.</a:t>
            </a:r>
          </a:p>
        </p:txBody>
      </p:sp>
    </p:spTree>
  </p:cSld>
  <p:clrMapOvr>
    <a:masterClrMapping xmlns:a="http://schemas.openxmlformats.org/drawingml/2006/main"/>
  </p:clrMapOvr>
</p:sld>
</file>