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3905c8143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bb3a3543b044c69"/>
    <p:sldId xmlns:r="http://schemas.openxmlformats.org/officeDocument/2006/relationships" id="257" r:id="Rd3983d79900c413e"/>
    <p:sldId xmlns:r="http://schemas.openxmlformats.org/officeDocument/2006/relationships" id="258" r:id="R3fdc02638310400b"/>
    <p:sldId xmlns:r="http://schemas.openxmlformats.org/officeDocument/2006/relationships" id="259" r:id="R1e2ef900ad8f4f7c"/>
    <p:sldId xmlns:r="http://schemas.openxmlformats.org/officeDocument/2006/relationships" id="260" r:id="R5e7f9904243f4249"/>
    <p:sldId xmlns:r="http://schemas.openxmlformats.org/officeDocument/2006/relationships" id="261" r:id="Re15a133dc85044f4"/>
    <p:sldId xmlns:r="http://schemas.openxmlformats.org/officeDocument/2006/relationships" id="262" r:id="R6f6d76feff4f46e6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bb3a3543b044c69" /><Relationship Type="http://schemas.openxmlformats.org/officeDocument/2006/relationships/slide" Target="/ppt/slides/slide2.xml" Id="Rd3983d79900c413e" /><Relationship Type="http://schemas.openxmlformats.org/officeDocument/2006/relationships/slide" Target="/ppt/slides/slide3.xml" Id="R3fdc02638310400b" /><Relationship Type="http://schemas.openxmlformats.org/officeDocument/2006/relationships/slide" Target="/ppt/slides/slide4.xml" Id="R1e2ef900ad8f4f7c" /><Relationship Type="http://schemas.openxmlformats.org/officeDocument/2006/relationships/slide" Target="/ppt/slides/slide5.xml" Id="R5e7f9904243f4249" /><Relationship Type="http://schemas.openxmlformats.org/officeDocument/2006/relationships/slide" Target="/ppt/slides/slide6.xml" Id="Re15a133dc85044f4" /><Relationship Type="http://schemas.openxmlformats.org/officeDocument/2006/relationships/slide" Target="/ppt/slides/slide7.xml" Id="R6f6d76feff4f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Silenciar um Gene Pode Ajudar a Rejuvenescer Células Envelhecidas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 estudo com células humanas descobriu que silenciar o gene PURPL pode reverter sinais de envelhecimento nas células.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Introdução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À medida que envelhecemos, nossas células podem parar de se dividir e se tornar 'senescentes' — um estado ligado ao envelhecimento e a doenças relacionadas à idade. Este estudo analisou um gene específico, chamado PURPL, para ver se desligá-lo poderia ajudar a rejuvenescer essas células envelhecidas.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o estudo fez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Pesquisadores estudaram células humanas em laboratório. Eles usaram uma técnica chamada CRISPRi para reduzir a atividade do gene PURPL em células senescentes. Eles também fizeram o oposto — aumentaram a atividade do PURPL em células jovens — para ver o que acontecia. O estudo mediu mudanças na forma das células, a presença de marcadores de senescência (como p21 e SA-β-gal) e como genes relacionados ao envelhecimento eram ligados ou desligados.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encontrou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Reduzir a atividade do PURPL em células senescentes restaurou uma forma celular mais jovem.Também diminuiu os níveis de marcadores de senescência, como p21 e SA-β-gal.Aumentar a atividade do PURPL em células jovens fez com que envelhecessem mais rápido, mostrando o papel do gene em impulsionar a senescência.O gene atua afetando marcas químicas no DNA (chamadas H3K9me3) em 411 locais específicos, incluindo genes como SERPINE1 e EGR1 que são conhecidos por impulsionar o envelhecimento.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Quanto confiar nisso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Este estudo é avaliado como confiança 'Moderada'. É um estudo observacional em células humanas, o que significa que mostra uma conexão, mas não prova causa e efeito em um corpo vivo. A maior limitação é que foi feito apenas em células em laboratório, não em humanos ou animais, então ainda não podemos saber se os mesmos efeitos ocorreriam em uma pessoa.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Seu plano de ação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Como esta pesquisa é apenas em células, ainda não há um plano humano comprovado. No entanto, você pode apoiar o envelhecimento saudável com hábitos gerais.Tenha uma dieta equilibrada rica em frutas, vegetais e grãos integrais, que pode ajudar a reduzir o estresse celular.Mantenha-se fisicamente ativo com exercícios regulares, como caminhar ou andar de bicicleta, na maioria dos dias da semana.Durma o suficiente e gerencie o estresse, pois ambos afetam a saúde geral e o envelhecimento.Se estiver considerando tratamentos específicos contra o envelhecimento, discuta-os com um profissional qualificado.Este resumo é apenas para informação geral e não é aconselhamento médico. Fale com um profissional qualificado antes de mudar qualquer coisa sobre sua saúde.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Targeting PURPL RNA enabled rejuvenation of senescence cells via epigenetic reprogramming.. Journal of translational medicine. 2025 PubMed</a:t>
            </a:r>
          </a:p>
        </p:txBody>
      </p:sp>
    </p:spTree>
  </p:cSld>
  <p:clrMapOvr>
    <a:masterClrMapping xmlns:a="http://schemas.openxmlformats.org/drawingml/2006/main"/>
  </p:clrMapOvr>
</p:sld>
</file>