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49b3fde80ef5436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2ddf9deb27564585"/>
    <p:sldId xmlns:r="http://schemas.openxmlformats.org/officeDocument/2006/relationships" id="257" r:id="Rd5d859464b1c4605"/>
    <p:sldId xmlns:r="http://schemas.openxmlformats.org/officeDocument/2006/relationships" id="258" r:id="R5b75c95b711a40bf"/>
    <p:sldId xmlns:r="http://schemas.openxmlformats.org/officeDocument/2006/relationships" id="259" r:id="R215570c5ceab4823"/>
    <p:sldId xmlns:r="http://schemas.openxmlformats.org/officeDocument/2006/relationships" id="260" r:id="R69283cfa97894209"/>
    <p:sldId xmlns:r="http://schemas.openxmlformats.org/officeDocument/2006/relationships" id="261" r:id="R69185ef98efb482f"/>
    <p:sldId xmlns:r="http://schemas.openxmlformats.org/officeDocument/2006/relationships" id="262" r:id="R5b7bf72ee4bf4b8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2ddf9deb27564585" /><Relationship Type="http://schemas.openxmlformats.org/officeDocument/2006/relationships/slide" Target="/ppt/slides/slide2.xml" Id="Rd5d859464b1c4605" /><Relationship Type="http://schemas.openxmlformats.org/officeDocument/2006/relationships/slide" Target="/ppt/slides/slide3.xml" Id="R5b75c95b711a40bf" /><Relationship Type="http://schemas.openxmlformats.org/officeDocument/2006/relationships/slide" Target="/ppt/slides/slide4.xml" Id="R215570c5ceab4823" /><Relationship Type="http://schemas.openxmlformats.org/officeDocument/2006/relationships/slide" Target="/ppt/slides/slide5.xml" Id="R69283cfa97894209" /><Relationship Type="http://schemas.openxmlformats.org/officeDocument/2006/relationships/slide" Target="/ppt/slides/slide6.xml" Id="R69185ef98efb482f" /><Relationship Type="http://schemas.openxmlformats.org/officeDocument/2006/relationships/slide" Target="/ppt/slides/slide7.xml" Id="R5b7bf72ee4bf4b8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Silencing a Gene May Help Rejuvenate Aging Cells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human cell study found that silencing the PURPL gene can reverse signs of aging in cells.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Introduction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As we age, our cells can stop dividing and become 'senescent' — a state linked to aging and age-related diseases. This study looked at a specific gene, called PURPL, to see if turning it off could help rejuvenate these aging cells.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the study did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Researchers studied human cells in the lab. They used a technique called CRISPRi to reduce the activity of the PURPL gene in senescent cells. They also did the opposite — increased PURPL activity in young cells — to see what happened. The study measured changes in cell shape, the presence of senescence markers (like p21 and SA-β-gal), and how genes related to aging were turned on or off.</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What it found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Reducing PURPL activity in senescent cells restored a more youthful cell shape.It also lowered the levels of senescence markers, such as p21 and SA-β-gal.Increasing PURPL activity in young cells made them age faster, showing the gene's role in driving senescence.The gene works by affecting chemical tags on DNA (called H3K9me3) at 411 specific locations, including genes like SERPINE1 and EGR1 that are known to drive aging.</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How much to trust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study is rated as 'Moderate' trust. It is an observational study in human cells, which means it shows a connection but does not prove cause and effect in a living body. The biggest limitation is that it was done only in cells in a lab, not in humans or animals, so we cannot yet know if the same effects would happen in a person.</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Your action 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Since this research is only in cells, there is no proven human plan yet. However, you can support healthy aging with general habits.Eat a balanced diet rich in fruits, vegetables, and whole grains, which may help reduce cellular stress.Stay physically active with regular exercise, such as walking or cycling, most days of the week.Get enough sleep and manage stress, as both affect overall health and aging.If you are considering any specific anti-aging treatments, discuss them with a qualified professional.This summary is for general information only and is not medical advice. Talk to a qualified professional before changing anything about your health.</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Targeting PURPL RNA enabled rejuvenation of senescence cells via epigenetic reprogramming.. Journal of translational medicine. 2025 PubMed</a:t>
            </a:r>
          </a:p>
        </p:txBody>
      </p:sp>
    </p:spTree>
  </p:cSld>
  <p:clrMapOvr>
    <a:masterClrMapping xmlns:a="http://schemas.openxmlformats.org/drawingml/2006/main"/>
  </p:clrMapOvr>
</p:sld>
</file>