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6956609ec654501"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62f1b0f31c04285"/>
    <p:sldId xmlns:r="http://schemas.openxmlformats.org/officeDocument/2006/relationships" id="257" r:id="Re7f4ad5279084419"/>
    <p:sldId xmlns:r="http://schemas.openxmlformats.org/officeDocument/2006/relationships" id="258" r:id="R41357e9c4db84c7e"/>
    <p:sldId xmlns:r="http://schemas.openxmlformats.org/officeDocument/2006/relationships" id="259" r:id="R2ac8446636a04b6b"/>
    <p:sldId xmlns:r="http://schemas.openxmlformats.org/officeDocument/2006/relationships" id="260" r:id="Re3c6ec7e0cd64433"/>
    <p:sldId xmlns:r="http://schemas.openxmlformats.org/officeDocument/2006/relationships" id="261" r:id="R7eab86b5e0064663"/>
    <p:sldId xmlns:r="http://schemas.openxmlformats.org/officeDocument/2006/relationships" id="262" r:id="R4f95ca1363644f29"/>
    <p:sldId xmlns:r="http://schemas.openxmlformats.org/officeDocument/2006/relationships" id="263" r:id="R5dd8bb340b504da8"/>
    <p:sldId xmlns:r="http://schemas.openxmlformats.org/officeDocument/2006/relationships" id="264" r:id="R5340fb16258f4e56"/>
    <p:sldId xmlns:r="http://schemas.openxmlformats.org/officeDocument/2006/relationships" id="265" r:id="R3f5d1de5257d4b64"/>
    <p:sldId xmlns:r="http://schemas.openxmlformats.org/officeDocument/2006/relationships" id="266" r:id="R9192ded6cdae4e86"/>
    <p:sldId xmlns:r="http://schemas.openxmlformats.org/officeDocument/2006/relationships" id="267" r:id="R19e35773142e4276"/>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62f1b0f31c04285" /><Relationship Type="http://schemas.openxmlformats.org/officeDocument/2006/relationships/slide" Target="/ppt/slides/slide2.xml" Id="Re7f4ad5279084419" /><Relationship Type="http://schemas.openxmlformats.org/officeDocument/2006/relationships/slide" Target="/ppt/slides/slide3.xml" Id="R41357e9c4db84c7e" /><Relationship Type="http://schemas.openxmlformats.org/officeDocument/2006/relationships/slide" Target="/ppt/slides/slide4.xml" Id="R2ac8446636a04b6b" /><Relationship Type="http://schemas.openxmlformats.org/officeDocument/2006/relationships/slide" Target="/ppt/slides/slide5.xml" Id="Re3c6ec7e0cd64433" /><Relationship Type="http://schemas.openxmlformats.org/officeDocument/2006/relationships/slide" Target="/ppt/slides/slide6.xml" Id="R7eab86b5e0064663" /><Relationship Type="http://schemas.openxmlformats.org/officeDocument/2006/relationships/slide" Target="/ppt/slides/slide7.xml" Id="R4f95ca1363644f29" /><Relationship Type="http://schemas.openxmlformats.org/officeDocument/2006/relationships/slide" Target="/ppt/slides/slide8.xml" Id="R5dd8bb340b504da8" /><Relationship Type="http://schemas.openxmlformats.org/officeDocument/2006/relationships/slide" Target="/ppt/slides/slide9.xml" Id="R5340fb16258f4e56" /><Relationship Type="http://schemas.openxmlformats.org/officeDocument/2006/relationships/slide" Target="/ppt/slides/slide10.xml" Id="R3f5d1de5257d4b64" /><Relationship Type="http://schemas.openxmlformats.org/officeDocument/2006/relationships/slide" Target="/ppt/slides/slide11.xml" Id="R9192ded6cdae4e86" /><Relationship Type="http://schemas.openxmlformats.org/officeDocument/2006/relationships/slide" Target="/ppt/slides/slide12.xml" Id="R19e35773142e4276"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Silhouette Mirage: A Side-Scroller That Plays With Left and Right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2D action game where your character's alignment depends on which way she faces.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About the Game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1997
Developer: Treasure
Platform: Sega Saturn, PlayStation
Genre: 2D action side-scroller</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Experience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Silhouette Mirage feels like a fever dream of shifting colors and moral ambiguity. The world is a strange, surreal place where enemies shimmer between two states.
You are never quite sure what you will face next, and the constant need to consider your orientation keeps you on edge. The atmosphere is tense and otherworldly, with a sense that the rules of reality are bendable.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 run and jump through levels, attacking enemies with melee moves. The core trick: Shyna can only damage an enemy if her current attribute (Silhouette or Mirage) opposes the enemy's. You switch attributes by turning left or right.
This means you must physically position enemies on the correct side of the screen before you can hurt them. It is a puzzle of positioning as much as a test of reflexes.
ℹ️The core mechanic of facing-direction-as-attribute is still clever and unique.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Your character's attribute changes based on which direction she faces, not a button press.
✅ Enemies also have attributes, so you must maneuver them to the right side of the screen to attack.
✅ The game uses color to indicate attributes, making the screen a visual puzzle.
✅ It was developed by Treasure, known for creative, challenging shooters like Gunstar Heroes.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Silhouette Mirage is pure 2D pixel art, with vibrant sprites and detailed backgrounds. The resolution is low by modern standards, but the art direction is striking.
The interface is simple and clean, with health bars and attribute indicators that feel very much of the 16-bit era, even on a 32-bit console.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music is energetic and catchy, with a driving beat that matches the frantic action. The sound effects are crisp and satisfying, from the clash of attacks to the whoosh of Shyna switching attributes. The audio helps sell the strange, dual-natured world you are exploring.</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core mechanic of facing-direction-as-attribute is still clever and unique.
The pixel art holds up well, with expressive character designs and colorful backgrounds.
The controls can feel stiff compared to modern platformers, demanding precision.
The lack of a save system in some versions can be frustrating for modern players.
Its surreal story and world remain intriguing, not dated.</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game was released only in Japan on the Sega Saturn, with a later PlayStation version in other regions.
Treasure is known for making difficult, inventive games, and this is one of their more obscure titles.
It is a hidden gem from a developer that never played it safe.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Remember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Silhouette Mirage is worth remembering for its bold, directional combat system that turns a simple choice into a core strategy. Anyone who likes creative 2D action games should seek it out.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Silhouette Mirage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Ghost in the Shell: The Game That Brought the Manga to Life - Another 1997 side-scroller with a cyberpunk feel, but with stealth and ranged combat.
Elemental Gearbolt: The Light Gun Shooter That Felt Like an Anime - A Treasure-like blend of shooting and fantasy RPG elements, with a strong anime aesthetic.</a:t>
            </a:r>
          </a:p>
        </p:txBody>
      </p:sp>
    </p:spTree>
  </p:cSld>
  <p:clrMapOvr>
    <a:masterClrMapping xmlns:a="http://schemas.openxmlformats.org/drawingml/2006/main"/>
  </p:clrMapOvr>
</p:sld>
</file>