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f7ebfb1b719b4873"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84193bd6f1fd4350"/>
    <p:sldId xmlns:r="http://schemas.openxmlformats.org/officeDocument/2006/relationships" id="257" r:id="R82d1ec636df54ac6"/>
    <p:sldId xmlns:r="http://schemas.openxmlformats.org/officeDocument/2006/relationships" id="258" r:id="R8c853d1b1dc944af"/>
    <p:sldId xmlns:r="http://schemas.openxmlformats.org/officeDocument/2006/relationships" id="259" r:id="Raff9dc61b0c04dff"/>
    <p:sldId xmlns:r="http://schemas.openxmlformats.org/officeDocument/2006/relationships" id="260" r:id="Redb8fbf2289a4b26"/>
    <p:sldId xmlns:r="http://schemas.openxmlformats.org/officeDocument/2006/relationships" id="261" r:id="R03c9e6475f6142fc"/>
    <p:sldId xmlns:r="http://schemas.openxmlformats.org/officeDocument/2006/relationships" id="262" r:id="R712ef6d57b3344a0"/>
    <p:sldId xmlns:r="http://schemas.openxmlformats.org/officeDocument/2006/relationships" id="263" r:id="R52420976bb174c80"/>
    <p:sldId xmlns:r="http://schemas.openxmlformats.org/officeDocument/2006/relationships" id="264" r:id="R46306a765d6440d7"/>
    <p:sldId xmlns:r="http://schemas.openxmlformats.org/officeDocument/2006/relationships" id="265" r:id="R5101a9bd72164197"/>
    <p:sldId xmlns:r="http://schemas.openxmlformats.org/officeDocument/2006/relationships" id="266" r:id="R64b6fb6c27b54c34"/>
    <p:sldId xmlns:r="http://schemas.openxmlformats.org/officeDocument/2006/relationships" id="267" r:id="R97446d21f18d4109"/>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84193bd6f1fd4350" /><Relationship Type="http://schemas.openxmlformats.org/officeDocument/2006/relationships/slide" Target="/ppt/slides/slide2.xml" Id="R82d1ec636df54ac6" /><Relationship Type="http://schemas.openxmlformats.org/officeDocument/2006/relationships/slide" Target="/ppt/slides/slide3.xml" Id="R8c853d1b1dc944af" /><Relationship Type="http://schemas.openxmlformats.org/officeDocument/2006/relationships/slide" Target="/ppt/slides/slide4.xml" Id="Raff9dc61b0c04dff" /><Relationship Type="http://schemas.openxmlformats.org/officeDocument/2006/relationships/slide" Target="/ppt/slides/slide5.xml" Id="Redb8fbf2289a4b26" /><Relationship Type="http://schemas.openxmlformats.org/officeDocument/2006/relationships/slide" Target="/ppt/slides/slide6.xml" Id="R03c9e6475f6142fc" /><Relationship Type="http://schemas.openxmlformats.org/officeDocument/2006/relationships/slide" Target="/ppt/slides/slide7.xml" Id="R712ef6d57b3344a0" /><Relationship Type="http://schemas.openxmlformats.org/officeDocument/2006/relationships/slide" Target="/ppt/slides/slide8.xml" Id="R52420976bb174c80" /><Relationship Type="http://schemas.openxmlformats.org/officeDocument/2006/relationships/slide" Target="/ppt/slides/slide9.xml" Id="R46306a765d6440d7" /><Relationship Type="http://schemas.openxmlformats.org/officeDocument/2006/relationships/slide" Target="/ppt/slides/slide10.xml" Id="R5101a9bd72164197" /><Relationship Type="http://schemas.openxmlformats.org/officeDocument/2006/relationships/slide" Target="/ppt/slides/slide11.xml" Id="R64b6fb6c27b54c34" /><Relationship Type="http://schemas.openxmlformats.org/officeDocument/2006/relationships/slide" Target="/ppt/slides/slide12.xml" Id="R97446d21f18d4109"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Silhouette Mirage: Ein Side-Scroller, der mit Links und Rechts spielt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2D-Actionspiel, bei dem die Ausrichtung deines Charakters davon abhängt, in welche Richtung sie blickt.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Über das Spiel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Veröffentlichung: 1997
Entwickler: Treasure
Plattform: Sega Saturn, PlayStation
Genre: 2D-Action-Seiten-Scroller</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Erlebnis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Silhouette Mirage fühlt sich an wie ein Fiebertraum aus wechselnden Farben und moralischer Mehrdeutigkeit. Die Welt ist seltsam und surreal, in der Feinde zwischen zwei Zuständen schimmern.
Du weißt nie genau, was als Nächstes kommt, und die ständige Notwendigkeit, deine Ausrichtung zu bedenken, hält dich in Spannung. Die Atmosphäre ist angespannt und jenseitig, mit einem Gefühl, dass die Regeln der Realität biegbar sind.</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Wie es spielt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Du rennst und springst durch Level und greifst Feinde mit Nahkampfangriffen an. Der zentrale Trick: Shyna kann einen Feind nur dann verletzen, wenn ihr aktuelles Attribut (Silhouette oder Mirage) dem des Feindes entgegengesetzt ist. Du wechselst die Attribute, indem du dich nach links oder rechts drehst.
Das bedeutet, dass du Feinde physisch auf der richtigen Seite des Bildschirms positionieren musst, bevor du sie verletzen kannst. Es ist ebenso ein Positionierungsrätsel wie ein Test der Reflexe.
ℹ️Die Kernmechanik, bei der die Blickrichtung als Attribut fungiert, ist immer noch clever und einzigartig.</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besonders macht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Das Attribut deines Charakters ändert sich basierend auf der Blickrichtung, nicht durch einen Knopfdruck.
✅ Feinde haben ebenfalls Attribute, daher musst du sie auf die richtige Bildschirmseite manövrieren, um anzugreifen.
✅ Das Spiel verwendet Farben, um Attribute anzuzeigen, was den Bildschirm zu einem visuellen Rätsel macht.
✅ Es wurde von Treasure entwickelt, bekannt für kreative, herausfordernde Shooter wie Gunstar Heroes.</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Retro-Charme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Silhouette Mirage ist reine 2D-Pixelkunst mit lebendigen Sprites und detaillierten Hintergründen. Die Auflösung ist nach heutigen Maßstäben niedrig, aber die künstlerische Gestaltung ist beeindruckend.
Die Benutzeroberfläche ist einfach und klar, mit Lebensbalken und Attributanzeigen, die sich sehr nach der 16-Bit-Ära anfühlen, selbst auf einer 32-Bit-Konsole.</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Atmosphäre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Musik ist energiegeladen und eingängig, mit einem treibenden Beat, der zur hektischen Action passt. Die Soundeffekte sind knackig und befriedigend, vom Klirren der Angriffe bis zum Schwirren, wenn Shyna ihre Attribute wechselt. Der Sound hilft, die seltsame, zweigeteilte Welt, die du erkundest, zu verkaufen.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Damals vs. Heute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Kernmechanik der Blickrichtung als Attribut ist immer noch clever und einzigartig.
Die Pixelgrafik hat sich gut gehalten, mit ausdrucksstarken Charakterdesigns und farbenfrohen Hintergründen.
Die Steuerung kann sich im Vergleich zu modernen Plattformern steif anfühlen und verlangt Präzision.
Das Fehlen eines Speichersystems in einigen Versionen kann für moderne Spieler frustrierend sein.
Seine surreale Handlung und Welt bleiben faszinierend und nicht veraltet.</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Kuriositäten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Das Spiel wurde nur in Japan auf dem Sega Saturn veröffentlicht, mit einer späteren PlayStation-Version in anderen Regionen.
Treasure ist bekannt für schwierige, einfallsreiche Spiele, und dies ist einer ihrer obskureren Titel.
Es ist ein verstecktes Juwel eines Entwicklers, der nie auf Nummer sicher ging.</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daran erinnern?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Silhouette Mirage ist es wert, in Erinnerung zu bleiben wegen seines mutigen, richtungsbasierten Kampfsystems, das eine einfache Wahl zu einer Kernstrategie macht. Jeder, der kreative 2D-Actionspiele mag, sollte es sich ansehen.</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Silhouette Mirage Wikipedia</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Ghost in the Shell: The Game That Brought the Manga to Life - Ein weiterer Side-Scroller von 1997 mit Cyberpunk-Feeling, aber mit Schleich- und Fernkampf.
Elemental Gearbolt: The Light Gun Shooter That Felt Like an Anime - Eine Treasure-ähnliche Mischung aus Shooter und Fantasy-RPG-Elementen mit einer starken Anime-Ästhetik.</a:t>
            </a:r>
          </a:p>
        </p:txBody>
      </p:sp>
    </p:spTree>
  </p:cSld>
  <p:clrMapOvr>
    <a:masterClrMapping xmlns:a="http://schemas.openxmlformats.org/drawingml/2006/main"/>
  </p:clrMapOvr>
</p:sld>
</file>