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bb2025b7687497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a30141f011e42f0"/>
    <p:sldId xmlns:r="http://schemas.openxmlformats.org/officeDocument/2006/relationships" id="257" r:id="R31f508878d6f433b"/>
    <p:sldId xmlns:r="http://schemas.openxmlformats.org/officeDocument/2006/relationships" id="258" r:id="R69e59456445641d9"/>
    <p:sldId xmlns:r="http://schemas.openxmlformats.org/officeDocument/2006/relationships" id="259" r:id="R83b371bf14804ef2"/>
    <p:sldId xmlns:r="http://schemas.openxmlformats.org/officeDocument/2006/relationships" id="260" r:id="Rbc5b53e1bfd649f1"/>
    <p:sldId xmlns:r="http://schemas.openxmlformats.org/officeDocument/2006/relationships" id="261" r:id="R5991ca8d15ac4fee"/>
    <p:sldId xmlns:r="http://schemas.openxmlformats.org/officeDocument/2006/relationships" id="262" r:id="R10da13a7c9c5437a"/>
    <p:sldId xmlns:r="http://schemas.openxmlformats.org/officeDocument/2006/relationships" id="263" r:id="Rc429da224bb54a5e"/>
    <p:sldId xmlns:r="http://schemas.openxmlformats.org/officeDocument/2006/relationships" id="264" r:id="R73a6e0332e614b05"/>
    <p:sldId xmlns:r="http://schemas.openxmlformats.org/officeDocument/2006/relationships" id="265" r:id="R3d6aeea0bac547cf"/>
    <p:sldId xmlns:r="http://schemas.openxmlformats.org/officeDocument/2006/relationships" id="266" r:id="R5420be7fd496492e"/>
    <p:sldId xmlns:r="http://schemas.openxmlformats.org/officeDocument/2006/relationships" id="267" r:id="Rf70309bdc023479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a30141f011e42f0" /><Relationship Type="http://schemas.openxmlformats.org/officeDocument/2006/relationships/slide" Target="/ppt/slides/slide2.xml" Id="R31f508878d6f433b" /><Relationship Type="http://schemas.openxmlformats.org/officeDocument/2006/relationships/slide" Target="/ppt/slides/slide3.xml" Id="R69e59456445641d9" /><Relationship Type="http://schemas.openxmlformats.org/officeDocument/2006/relationships/slide" Target="/ppt/slides/slide4.xml" Id="R83b371bf14804ef2" /><Relationship Type="http://schemas.openxmlformats.org/officeDocument/2006/relationships/slide" Target="/ppt/slides/slide5.xml" Id="Rbc5b53e1bfd649f1" /><Relationship Type="http://schemas.openxmlformats.org/officeDocument/2006/relationships/slide" Target="/ppt/slides/slide6.xml" Id="R5991ca8d15ac4fee" /><Relationship Type="http://schemas.openxmlformats.org/officeDocument/2006/relationships/slide" Target="/ppt/slides/slide7.xml" Id="R10da13a7c9c5437a" /><Relationship Type="http://schemas.openxmlformats.org/officeDocument/2006/relationships/slide" Target="/ppt/slides/slide8.xml" Id="Rc429da224bb54a5e" /><Relationship Type="http://schemas.openxmlformats.org/officeDocument/2006/relationships/slide" Target="/ppt/slides/slide9.xml" Id="R73a6e0332e614b05" /><Relationship Type="http://schemas.openxmlformats.org/officeDocument/2006/relationships/slide" Target="/ppt/slides/slide10.xml" Id="R3d6aeea0bac547cf" /><Relationship Type="http://schemas.openxmlformats.org/officeDocument/2006/relationships/slide" Target="/ppt/slides/slide11.xml" Id="R5420be7fd496492e" /><Relationship Type="http://schemas.openxmlformats.org/officeDocument/2006/relationships/slide" Target="/ppt/slides/slide12.xml" Id="Rf70309bdc023479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Silhouette Mirage: Um Jogo de Plataforma Que Brinca com Esquerda e Direita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jogo de ação 2D onde o alinhamento da sua personagem depende da direção para a qual ela está virada.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Sobre 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1997
Desenvolvedora: Treasure
Plataforma: Sega Saturn, PlayStation
Gênero: Side-scroller de ação 2D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parece um sonho febril de cores mutáveis e ambiguidade moral. O mundo é um lugar estranho e surreal onde os inimigos cintilam entre dois estados.
Você nunca tem certeza do que enfrentará a seguir, e a constante necessidade de considerar sua orientação mantém você alerta. A atmosfera é tensa e sobrenatural, com a sensação de que as regras da realidade são maleáveis.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Você corre e pula por níveis, atacando inimigos com golpes corpo a corpo. O truque principal: Shyna só pode danificar um inimigo se seu atributo atual (Silhouette ou Mirage) for oposto ao do inimigo. Você alterna atributos virando para a esquerda ou direita.
Isso significa que você deve posicionar fisicamente os inimigos no lado correto da tela antes de poder machucá-los. É um enigma de posicionamento tanto quanto um teste de reflexos.
ℹ️A mecânica central de direção-virada-como-atributo ainda é inteligente e única.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atributo do seu personagem muda com base na direção que ele enfrenta, não em um botão.
✅ Os inimigos também têm atributos, então você deve manobrá-los para o lado certo da tela para atacar.
✅ O jogo usa cores para indicar atributos, tornando a tela um quebra-cabeça visual.
✅ Foi desenvolvido pela Treasure, conhecida por jogos de tiro criativos e desafiadores como Gunstar Heroes.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é pixel art 2D puro, com sprites vibrantes e fundos detalhados. A resolução é baixa para os padrões modernos, mas a direção de arte é marcante.
A interface é simples e limpa, com barras de vida e indicadores de atributos que parecem muito da era de 16 bits, mesmo em um console de 32 bits.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e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energética e cativante, com uma batida intensa que combina com a ação frenética. Os efeitos sonoros são nítidos e satisfatórios, desde o choque dos ataques até o whoosh de Shyna alternando atributos. O áudio ajuda a vender o mundo estranho e duplo que você está explorando.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Antes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mecânica central de direção-virada-como-atributo ainda é inteligente e única.
A arte em pixel se mantém bem, com designs de personagens expressivos e fundos coloridos.
Os controles podem parecer rígidos em comparação com plataformas modernas, exigindo precisão.
A falta de um sistema de salvamento em algumas versões pode ser frustrante para jogadores modernos.
Sua história e mundo surreais continuam intrigantes, sem parecer datados.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jogo foi lançado apenas no Japão no Sega Saturn, com uma versão posterior para PlayStation em outras regiões.
A Treasure é conhecida por fazer jogos difíceis e inventivos, e este é um de seus títulos mais obscuros.
É uma joia escondida de uma desenvolvedora que nunca jogou pelo seguro.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vale a pena ser lembrado por seu sistema de combate direcional ousado, que transforma uma simples escolha em uma estratégia central. Qualquer um que goste de jogos de ação 2D criativos deve procurá-lo.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Silhouette Mirage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Ghost in the Shell: The Game That Brought the Manga to Life - Outro side-scroller de 1997 com temática cyberpunk, mas com combate furtivo e à distância.
Elemental Gearbolt: The Light Gun Shooter That Felt Like an Anime - Uma mistura ao estilo Treasure de tiro e elementos de RPG de fantasia, com uma forte estética de anime.</a:t>
            </a:r>
          </a:p>
        </p:txBody>
      </p:sp>
    </p:spTree>
  </p:cSld>
  <p:clrMapOvr>
    <a:masterClrMapping xmlns:a="http://schemas.openxmlformats.org/drawingml/2006/main"/>
  </p:clrMapOvr>
</p:sld>
</file>