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295ae5ccf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87c9909290e14d8b"/>
    <p:sldId xmlns:r="http://schemas.openxmlformats.org/officeDocument/2006/relationships" id="257" r:id="Rb1841b9d5c8542a0"/>
    <p:sldId xmlns:r="http://schemas.openxmlformats.org/officeDocument/2006/relationships" id="258" r:id="R817388e511c441e1"/>
    <p:sldId xmlns:r="http://schemas.openxmlformats.org/officeDocument/2006/relationships" id="259" r:id="R9df5fc731adb4d22"/>
    <p:sldId xmlns:r="http://schemas.openxmlformats.org/officeDocument/2006/relationships" id="260" r:id="R2949994392c64af6"/>
    <p:sldId xmlns:r="http://schemas.openxmlformats.org/officeDocument/2006/relationships" id="261" r:id="R99762d0b753f405a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87c9909290e14d8b" /><Relationship Type="http://schemas.openxmlformats.org/officeDocument/2006/relationships/slide" Target="/ppt/slides/slide2.xml" Id="Rb1841b9d5c8542a0" /><Relationship Type="http://schemas.openxmlformats.org/officeDocument/2006/relationships/slide" Target="/ppt/slides/slide3.xml" Id="R817388e511c441e1" /><Relationship Type="http://schemas.openxmlformats.org/officeDocument/2006/relationships/slide" Target="/ppt/slides/slide4.xml" Id="R9df5fc731adb4d22" /><Relationship Type="http://schemas.openxmlformats.org/officeDocument/2006/relationships/slide" Target="/ppt/slides/slide5.xml" Id="R2949994392c64af6" /><Relationship Type="http://schemas.openxmlformats.org/officeDocument/2006/relationships/slide" Target="/ppt/slides/slide6.xml" Id="R99762d0b753f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Simulando a Resistência ao Rompimento do Revestimento da Embreagem com Análise de Elementos Finitos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A análise de elementos finitos é usada para prever quando o revestimento da embreagem rompe, com resultados numéricos mostrando clara concordância com testes experimentais de rompimento.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⚠️ O problema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resistência ao rebentamento tem sido tradicionalmente estabelecida girando os revestimentos até que falhem. Isso funciona, mas indica apenas o resultado. Não mostra onde a tensão se concentra, como o material realmente se desintegra, ou qual mudança de design ou processo moveria o limite.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🔬 A abordagem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 questão central por trás deste artigo é se o rebentamento de um material de revestimento pode ser previsto usando o método dos elementos finitos. O objetivo vai além de um número de aprovação/reprovação: a meta é uma melhor compreensão dos campos de tensão dentro do revestimento e dos micromecanismos de falha que o governam.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📊 O que resultou disso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As previsões numéricas mostraram muito boa concordância com os ensaios experimentais de rebentamento, com uma clara correlação entre o comportamento simulado e o medido. Essa correlação é o que torna o modelo confiável o suficiente para ser usado na tomada de decisões, e não apenas para ilustração.
Com um modelo validado, o campo de tensão torna-se visível antes de qualquer coisa ser construída, e o mecanismo de falha pode ser analisado diretamente.
ℹ️A correlação validada entre simulação e experimento é o que transforma o modelo numa ferramenta de engenharia utilizável, e não num exercício puramente académico.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🏭 Porque é importante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Uma vez que o rebentamento pode ser simulado, três alavancas abrem-se de imediato: as matérias-primas, o processo de fabrico e o design geométrico do revestimento podem todos ser avaliados em relação à resistência máxima sem um protótipo físico para cada iteração. A conclusão do trabalho é que o FEA é um método valioso para o desenvolvimento de materiais de revestimento, e não apenas uma etapa de verificação no final.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📄 Publicação completa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Gregori, I. R. S.; da Silva, D. P.; Donato, G. — Burst Resistance Simulation of Facing Material for Clutch Disc Based on Finite Element Analysis. SAE Technical Papers, setembro de 2014.
Leia a publicação completa no ResearchGate</a:t>
            </a:r>
          </a:p>
        </p:txBody>
      </p:sp>
    </p:spTree>
  </p:cSld>
  <p:clrMapOvr>
    <a:masterClrMapping xmlns:a="http://schemas.openxmlformats.org/drawingml/2006/main"/>
  </p:clrMapOvr>
</p:sld>
</file>