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e2cfa3e1259849e5"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a8e9e4c9445845f7"/>
    <p:sldId xmlns:r="http://schemas.openxmlformats.org/officeDocument/2006/relationships" id="257" r:id="Re6142e3f737044ba"/>
    <p:sldId xmlns:r="http://schemas.openxmlformats.org/officeDocument/2006/relationships" id="258" r:id="R1074bb0ffa3b4505"/>
    <p:sldId xmlns:r="http://schemas.openxmlformats.org/officeDocument/2006/relationships" id="259" r:id="Rbb648fe766fc4312"/>
    <p:sldId xmlns:r="http://schemas.openxmlformats.org/officeDocument/2006/relationships" id="260" r:id="Re7ba31b82dc14664"/>
    <p:sldId xmlns:r="http://schemas.openxmlformats.org/officeDocument/2006/relationships" id="261" r:id="Rbeb62e0dbd6546ae"/>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a8e9e4c9445845f7" /><Relationship Type="http://schemas.openxmlformats.org/officeDocument/2006/relationships/slide" Target="/ppt/slides/slide2.xml" Id="Re6142e3f737044ba" /><Relationship Type="http://schemas.openxmlformats.org/officeDocument/2006/relationships/slide" Target="/ppt/slides/slide3.xml" Id="R1074bb0ffa3b4505" /><Relationship Type="http://schemas.openxmlformats.org/officeDocument/2006/relationships/slide" Target="/ppt/slides/slide4.xml" Id="Rbb648fe766fc4312" /><Relationship Type="http://schemas.openxmlformats.org/officeDocument/2006/relationships/slide" Target="/ppt/slides/slide5.xml" Id="Re7ba31b82dc14664" /><Relationship Type="http://schemas.openxmlformats.org/officeDocument/2006/relationships/slide" Target="/ppt/slides/slide6.xml" Id="Rbeb62e0dbd6546ae"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Simulating Clutch Facing Burst Resistance with Finite Element Analysis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Finite element analysis is used to predict when a clutch facing bursts, with numerical results showing clear agreement with experimental burst tests.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Burst resistance has traditionally been established by spinning facings up until they fail. That works, but it tells you only the outcome. It does not show where the stress concentrates, how the material actually comes apart, or which design or process change would move the limit.</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approach</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central question behind this paper is whether the burst of a facing material can be predicted using the finite element method. The objective goes beyond a pass/fail number: the aim is a better understanding of the stress fields inside the facing and of the failure micromechanisms that govern it.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came out of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numerical predictions showed very good agreement with experimental burst tests, with a clear correlation between simulated and measured behaviour. That correlation is what makes the model trustworthy enough to use in decision making rather than only for illustration.
With a validated model, the stress field becomes visible before anything is built, and the failure mechanism can be reasoned about directly.
ℹ️The validated correlation between simulation and experiment is what turns the model into a usable engineering tool rather than a purely academic exercise.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Why it matters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Once burst can be simulated, three levers open up at once: the raw materials, the manufacturing process, and the geometric design of the facing can all be evaluated against maximum resistance without a physical prototype for every iteration. The conclusion of the work is that FEA is a valuable method for facing material development, not merely a verification step at the end of it.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Full publication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da Silva, D. P.; Donato, G. — Burst Resistance Simulation of Facing Material for Clutch Disc Based on Finite Element Analysis. SAE Technical Papers, September 2014.
Read the full publication on ResearchGate</a:t>
            </a:r>
          </a:p>
        </p:txBody>
      </p:sp>
    </p:spTree>
  </p:cSld>
  <p:clrMapOvr>
    <a:masterClrMapping xmlns:a="http://schemas.openxmlformats.org/drawingml/2006/main"/>
  </p:clrMapOvr>
</p:sld>
</file>